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54"/>
  </p:notesMasterIdLst>
  <p:sldIdLst>
    <p:sldId id="343" r:id="rId2"/>
    <p:sldId id="258" r:id="rId3"/>
    <p:sldId id="350" r:id="rId4"/>
    <p:sldId id="316" r:id="rId5"/>
    <p:sldId id="259" r:id="rId6"/>
    <p:sldId id="262" r:id="rId7"/>
    <p:sldId id="264" r:id="rId8"/>
    <p:sldId id="302" r:id="rId9"/>
    <p:sldId id="268" r:id="rId10"/>
    <p:sldId id="267" r:id="rId11"/>
    <p:sldId id="317" r:id="rId12"/>
    <p:sldId id="300" r:id="rId13"/>
    <p:sldId id="270" r:id="rId14"/>
    <p:sldId id="303" r:id="rId15"/>
    <p:sldId id="345" r:id="rId16"/>
    <p:sldId id="272" r:id="rId17"/>
    <p:sldId id="305" r:id="rId18"/>
    <p:sldId id="271" r:id="rId19"/>
    <p:sldId id="307" r:id="rId20"/>
    <p:sldId id="346" r:id="rId21"/>
    <p:sldId id="319" r:id="rId22"/>
    <p:sldId id="320" r:id="rId23"/>
    <p:sldId id="306" r:id="rId24"/>
    <p:sldId id="308" r:id="rId25"/>
    <p:sldId id="321" r:id="rId26"/>
    <p:sldId id="323" r:id="rId27"/>
    <p:sldId id="310" r:id="rId28"/>
    <p:sldId id="322" r:id="rId29"/>
    <p:sldId id="304" r:id="rId30"/>
    <p:sldId id="311" r:id="rId31"/>
    <p:sldId id="324" r:id="rId32"/>
    <p:sldId id="325" r:id="rId33"/>
    <p:sldId id="326" r:id="rId34"/>
    <p:sldId id="347" r:id="rId35"/>
    <p:sldId id="327" r:id="rId36"/>
    <p:sldId id="348" r:id="rId37"/>
    <p:sldId id="329" r:id="rId38"/>
    <p:sldId id="331" r:id="rId39"/>
    <p:sldId id="330" r:id="rId40"/>
    <p:sldId id="332" r:id="rId41"/>
    <p:sldId id="349" r:id="rId42"/>
    <p:sldId id="333" r:id="rId43"/>
    <p:sldId id="328" r:id="rId44"/>
    <p:sldId id="334" r:id="rId45"/>
    <p:sldId id="335" r:id="rId46"/>
    <p:sldId id="336" r:id="rId47"/>
    <p:sldId id="337" r:id="rId48"/>
    <p:sldId id="342" r:id="rId49"/>
    <p:sldId id="338" r:id="rId50"/>
    <p:sldId id="309" r:id="rId51"/>
    <p:sldId id="312" r:id="rId52"/>
    <p:sldId id="314" r:id="rId5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9359"/>
    <a:srgbClr val="44645A"/>
    <a:srgbClr val="FA6A42"/>
    <a:srgbClr val="FF7148"/>
    <a:srgbClr val="E67660"/>
    <a:srgbClr val="A79BBE"/>
    <a:srgbClr val="84CA99"/>
    <a:srgbClr val="FFB266"/>
    <a:srgbClr val="FFB469"/>
    <a:srgbClr val="431C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E719FE-1227-42BF-B0EB-A53D78D4C6D8}">
  <a:tblStyle styleId="{2BE719FE-1227-42BF-B0EB-A53D78D4C6D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3147"/>
  </p:normalViewPr>
  <p:slideViewPr>
    <p:cSldViewPr snapToGrid="0">
      <p:cViewPr varScale="1">
        <p:scale>
          <a:sx n="80" d="100"/>
          <a:sy n="80" d="100"/>
        </p:scale>
        <p:origin x="4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066369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2" name="Google Shape;18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7556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4"/>
        <p:cNvGrpSpPr/>
        <p:nvPr/>
      </p:nvGrpSpPr>
      <p:grpSpPr>
        <a:xfrm>
          <a:off x="0" y="0"/>
          <a:ext cx="0" cy="0"/>
          <a:chOff x="0" y="0"/>
          <a:chExt cx="0" cy="0"/>
        </a:xfrm>
      </p:grpSpPr>
      <p:sp>
        <p:nvSpPr>
          <p:cNvPr id="3415" name="Google Shape;3415;gea7e9bfaad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6" name="Google Shape;3416;gea7e9bfaad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7581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7"/>
        <p:cNvGrpSpPr/>
        <p:nvPr/>
      </p:nvGrpSpPr>
      <p:grpSpPr>
        <a:xfrm>
          <a:off x="0" y="0"/>
          <a:ext cx="0" cy="0"/>
          <a:chOff x="0" y="0"/>
          <a:chExt cx="0" cy="0"/>
        </a:xfrm>
      </p:grpSpPr>
      <p:sp>
        <p:nvSpPr>
          <p:cNvPr id="3608" name="Google Shape;3608;gea7e9bfaad_0_1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9" name="Google Shape;3609;gea7e9bfaad_0_1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342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4"/>
        <p:cNvGrpSpPr/>
        <p:nvPr/>
      </p:nvGrpSpPr>
      <p:grpSpPr>
        <a:xfrm>
          <a:off x="0" y="0"/>
          <a:ext cx="0" cy="0"/>
          <a:chOff x="0" y="0"/>
          <a:chExt cx="0" cy="0"/>
        </a:xfrm>
      </p:grpSpPr>
      <p:sp>
        <p:nvSpPr>
          <p:cNvPr id="3415" name="Google Shape;3415;gea7e9bfaad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6" name="Google Shape;3416;gea7e9bfaad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413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6"/>
        <p:cNvGrpSpPr/>
        <p:nvPr/>
      </p:nvGrpSpPr>
      <p:grpSpPr>
        <a:xfrm>
          <a:off x="0" y="0"/>
          <a:ext cx="0" cy="0"/>
          <a:chOff x="0" y="0"/>
          <a:chExt cx="0" cy="0"/>
        </a:xfrm>
      </p:grpSpPr>
      <p:sp>
        <p:nvSpPr>
          <p:cNvPr id="3767" name="Google Shape;3767;gea7e9bfaad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8" name="Google Shape;3768;gea7e9bfaa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55697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9"/>
        <p:cNvGrpSpPr/>
        <p:nvPr/>
      </p:nvGrpSpPr>
      <p:grpSpPr>
        <a:xfrm>
          <a:off x="0" y="0"/>
          <a:ext cx="0" cy="0"/>
          <a:chOff x="0" y="0"/>
          <a:chExt cx="0" cy="0"/>
        </a:xfrm>
      </p:grpSpPr>
      <p:sp>
        <p:nvSpPr>
          <p:cNvPr id="3720" name="Google Shape;3720;gea7e9bfaad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1" name="Google Shape;3721;gea7e9bfaad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36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3593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8931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2" name="Google Shape;18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4857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4" name="Google Shape;217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5259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4" name="Google Shape;217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6536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20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8"/>
        <p:cNvGrpSpPr/>
        <p:nvPr/>
      </p:nvGrpSpPr>
      <p:grpSpPr>
        <a:xfrm>
          <a:off x="0" y="0"/>
          <a:ext cx="0" cy="0"/>
          <a:chOff x="0" y="0"/>
          <a:chExt cx="0" cy="0"/>
        </a:xfrm>
      </p:grpSpPr>
      <p:sp>
        <p:nvSpPr>
          <p:cNvPr id="2729" name="Google Shape;2729;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0" name="Google Shape;2730;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522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9"/>
        <p:cNvGrpSpPr/>
        <p:nvPr/>
      </p:nvGrpSpPr>
      <p:grpSpPr>
        <a:xfrm>
          <a:off x="0" y="0"/>
          <a:ext cx="0" cy="0"/>
          <a:chOff x="0" y="0"/>
          <a:chExt cx="0" cy="0"/>
        </a:xfrm>
      </p:grpSpPr>
      <p:sp>
        <p:nvSpPr>
          <p:cNvPr id="2980" name="Google Shape;2980;gea7e9bfaa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1" name="Google Shape;2981;gea7e9bfaa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24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4"/>
        <p:cNvGrpSpPr/>
        <p:nvPr/>
      </p:nvGrpSpPr>
      <p:grpSpPr>
        <a:xfrm>
          <a:off x="0" y="0"/>
          <a:ext cx="0" cy="0"/>
          <a:chOff x="0" y="0"/>
          <a:chExt cx="0" cy="0"/>
        </a:xfrm>
      </p:grpSpPr>
      <p:sp>
        <p:nvSpPr>
          <p:cNvPr id="3415" name="Google Shape;3415;gea7e9bfaad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6" name="Google Shape;3416;gea7e9bfaad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674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1"/>
        <p:cNvGrpSpPr/>
        <p:nvPr/>
      </p:nvGrpSpPr>
      <p:grpSpPr>
        <a:xfrm>
          <a:off x="0" y="0"/>
          <a:ext cx="0" cy="0"/>
          <a:chOff x="0" y="0"/>
          <a:chExt cx="0" cy="0"/>
        </a:xfrm>
      </p:grpSpPr>
      <p:sp>
        <p:nvSpPr>
          <p:cNvPr id="3342" name="Google Shape;3342;gea7e9bfaad_0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3" name="Google Shape;3343;gea7e9bfaad_0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3167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1"/>
        <p:cNvGrpSpPr/>
        <p:nvPr/>
      </p:nvGrpSpPr>
      <p:grpSpPr>
        <a:xfrm>
          <a:off x="0" y="0"/>
          <a:ext cx="0" cy="0"/>
          <a:chOff x="0" y="0"/>
          <a:chExt cx="0" cy="0"/>
        </a:xfrm>
      </p:grpSpPr>
      <p:sp>
        <p:nvSpPr>
          <p:cNvPr id="3342" name="Google Shape;3342;gea7e9bfaad_0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3" name="Google Shape;3343;gea7e9bfaad_0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3076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 y="-31"/>
            <a:ext cx="9143740" cy="5141097"/>
            <a:chOff x="238125" y="845075"/>
            <a:chExt cx="7140200" cy="4014600"/>
          </a:xfrm>
        </p:grpSpPr>
        <p:sp>
          <p:nvSpPr>
            <p:cNvPr id="10" name="Google Shape;10;p2"/>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
          <p:cNvSpPr txBox="1">
            <a:spLocks noGrp="1"/>
          </p:cNvSpPr>
          <p:nvPr>
            <p:ph type="ctrTitle"/>
          </p:nvPr>
        </p:nvSpPr>
        <p:spPr>
          <a:xfrm rot="-190654">
            <a:off x="2090239" y="1173408"/>
            <a:ext cx="5060380" cy="232167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6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9" name="Google Shape;39;p2"/>
          <p:cNvSpPr txBox="1">
            <a:spLocks noGrp="1"/>
          </p:cNvSpPr>
          <p:nvPr>
            <p:ph type="subTitle" idx="1"/>
          </p:nvPr>
        </p:nvSpPr>
        <p:spPr>
          <a:xfrm rot="-190701">
            <a:off x="2433618" y="3492996"/>
            <a:ext cx="4528866" cy="475933"/>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40" name="Google Shape;40;p2"/>
          <p:cNvGrpSpPr/>
          <p:nvPr/>
        </p:nvGrpSpPr>
        <p:grpSpPr>
          <a:xfrm>
            <a:off x="-526246" y="128858"/>
            <a:ext cx="1940335" cy="1644971"/>
            <a:chOff x="-526246" y="128858"/>
            <a:chExt cx="1940335" cy="1644971"/>
          </a:xfrm>
        </p:grpSpPr>
        <p:grpSp>
          <p:nvGrpSpPr>
            <p:cNvPr id="41" name="Google Shape;41;p2"/>
            <p:cNvGrpSpPr/>
            <p:nvPr/>
          </p:nvGrpSpPr>
          <p:grpSpPr>
            <a:xfrm rot="-1788659">
              <a:off x="1029677" y="201277"/>
              <a:ext cx="351497" cy="225982"/>
              <a:chOff x="2671300" y="2198700"/>
              <a:chExt cx="351525" cy="226000"/>
            </a:xfrm>
          </p:grpSpPr>
          <p:sp>
            <p:nvSpPr>
              <p:cNvPr id="42" name="Google Shape;42;p2"/>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2"/>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a:off x="3162963" y="48202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2"/>
          <p:cNvGrpSpPr/>
          <p:nvPr/>
        </p:nvGrpSpPr>
        <p:grpSpPr>
          <a:xfrm>
            <a:off x="6525500" y="4704313"/>
            <a:ext cx="103900" cy="115875"/>
            <a:chOff x="1385075" y="3682325"/>
            <a:chExt cx="103900" cy="115875"/>
          </a:xfrm>
        </p:grpSpPr>
        <p:sp>
          <p:nvSpPr>
            <p:cNvPr id="48" name="Google Shape;48;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8601213" y="4336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2"/>
          <p:cNvGrpSpPr/>
          <p:nvPr/>
        </p:nvGrpSpPr>
        <p:grpSpPr>
          <a:xfrm>
            <a:off x="5053060" y="128839"/>
            <a:ext cx="195076" cy="215146"/>
            <a:chOff x="3080000" y="3727500"/>
            <a:chExt cx="99625" cy="109875"/>
          </a:xfrm>
        </p:grpSpPr>
        <p:sp>
          <p:nvSpPr>
            <p:cNvPr id="52" name="Google Shape;52;p2"/>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2"/>
          <p:cNvSpPr/>
          <p:nvPr/>
        </p:nvSpPr>
        <p:spPr>
          <a:xfrm>
            <a:off x="8918413" y="177382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2"/>
          <p:cNvGrpSpPr/>
          <p:nvPr/>
        </p:nvGrpSpPr>
        <p:grpSpPr>
          <a:xfrm>
            <a:off x="3383800" y="422913"/>
            <a:ext cx="103900" cy="115875"/>
            <a:chOff x="1385075" y="3682325"/>
            <a:chExt cx="103900" cy="115875"/>
          </a:xfrm>
        </p:grpSpPr>
        <p:sp>
          <p:nvSpPr>
            <p:cNvPr id="58" name="Google Shape;58;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2"/>
          <p:cNvGrpSpPr/>
          <p:nvPr/>
        </p:nvGrpSpPr>
        <p:grpSpPr>
          <a:xfrm rot="3544474" flipH="1">
            <a:off x="4794348" y="4734470"/>
            <a:ext cx="351510" cy="225990"/>
            <a:chOff x="2671300" y="2198700"/>
            <a:chExt cx="351525" cy="226000"/>
          </a:xfrm>
        </p:grpSpPr>
        <p:sp>
          <p:nvSpPr>
            <p:cNvPr id="61" name="Google Shape;61;p2"/>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a:off x="134350" y="3932988"/>
            <a:ext cx="103900" cy="115875"/>
            <a:chOff x="1385075" y="3682325"/>
            <a:chExt cx="103900" cy="115875"/>
          </a:xfrm>
        </p:grpSpPr>
        <p:sp>
          <p:nvSpPr>
            <p:cNvPr id="65" name="Google Shape;65;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170"/>
        <p:cNvGrpSpPr/>
        <p:nvPr/>
      </p:nvGrpSpPr>
      <p:grpSpPr>
        <a:xfrm>
          <a:off x="0" y="0"/>
          <a:ext cx="0" cy="0"/>
          <a:chOff x="0" y="0"/>
          <a:chExt cx="0" cy="0"/>
        </a:xfrm>
      </p:grpSpPr>
      <p:grpSp>
        <p:nvGrpSpPr>
          <p:cNvPr id="1171" name="Google Shape;1171;p20"/>
          <p:cNvGrpSpPr/>
          <p:nvPr/>
        </p:nvGrpSpPr>
        <p:grpSpPr>
          <a:xfrm>
            <a:off x="-9" y="-31"/>
            <a:ext cx="9143740" cy="5141097"/>
            <a:chOff x="238125" y="845075"/>
            <a:chExt cx="7140200" cy="4014600"/>
          </a:xfrm>
        </p:grpSpPr>
        <p:sp>
          <p:nvSpPr>
            <p:cNvPr id="1172" name="Google Shape;1172;p20"/>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0"/>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0"/>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0"/>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0"/>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0"/>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0"/>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0"/>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0"/>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0"/>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0"/>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0"/>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0"/>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0"/>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0"/>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0"/>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0"/>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0"/>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0"/>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0"/>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0"/>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0"/>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0"/>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0"/>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0"/>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0"/>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0"/>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0"/>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0"/>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0"/>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0"/>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0"/>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0"/>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0"/>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0"/>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0"/>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0"/>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20"/>
          <p:cNvGrpSpPr/>
          <p:nvPr/>
        </p:nvGrpSpPr>
        <p:grpSpPr>
          <a:xfrm>
            <a:off x="591495" y="-222559"/>
            <a:ext cx="713278" cy="837344"/>
            <a:chOff x="780782" y="766491"/>
            <a:chExt cx="713278" cy="837344"/>
          </a:xfrm>
        </p:grpSpPr>
        <p:sp>
          <p:nvSpPr>
            <p:cNvPr id="1210" name="Google Shape;1210;p20"/>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0"/>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0"/>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0"/>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0"/>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0"/>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0"/>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0"/>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0"/>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0"/>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0"/>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0"/>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0"/>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0"/>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0"/>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0"/>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0"/>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0"/>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0"/>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9" name="Google Shape;1229;p20"/>
          <p:cNvGrpSpPr/>
          <p:nvPr/>
        </p:nvGrpSpPr>
        <p:grpSpPr>
          <a:xfrm>
            <a:off x="8225099" y="3770587"/>
            <a:ext cx="1617164" cy="1316285"/>
            <a:chOff x="7573474" y="3466512"/>
            <a:chExt cx="1617164" cy="1316285"/>
          </a:xfrm>
        </p:grpSpPr>
        <p:sp>
          <p:nvSpPr>
            <p:cNvPr id="1230" name="Google Shape;1230;p20"/>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0"/>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0"/>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0"/>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0"/>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0"/>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0"/>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0"/>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0"/>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0"/>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0"/>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0"/>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0"/>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0"/>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0"/>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0"/>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0"/>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0"/>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0"/>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0"/>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0"/>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0"/>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0"/>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0"/>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0"/>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0"/>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0"/>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0"/>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0"/>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0"/>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0"/>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0"/>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0"/>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0"/>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0"/>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0"/>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0"/>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0"/>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0"/>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0"/>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0"/>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0"/>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0"/>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0"/>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0"/>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0"/>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0"/>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0"/>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0"/>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20"/>
          <p:cNvGrpSpPr/>
          <p:nvPr/>
        </p:nvGrpSpPr>
        <p:grpSpPr>
          <a:xfrm>
            <a:off x="712838" y="219133"/>
            <a:ext cx="9129414" cy="4679540"/>
            <a:chOff x="712838" y="219133"/>
            <a:chExt cx="9129414" cy="4679540"/>
          </a:xfrm>
        </p:grpSpPr>
        <p:grpSp>
          <p:nvGrpSpPr>
            <p:cNvPr id="1280" name="Google Shape;1280;p20"/>
            <p:cNvGrpSpPr/>
            <p:nvPr/>
          </p:nvGrpSpPr>
          <p:grpSpPr>
            <a:xfrm rot="2403300" flipH="1">
              <a:off x="7764393" y="800929"/>
              <a:ext cx="2081052" cy="748649"/>
              <a:chOff x="-370250" y="165063"/>
              <a:chExt cx="2081125" cy="748675"/>
            </a:xfrm>
          </p:grpSpPr>
          <p:grpSp>
            <p:nvGrpSpPr>
              <p:cNvPr id="1281" name="Google Shape;1281;p20"/>
              <p:cNvGrpSpPr/>
              <p:nvPr/>
            </p:nvGrpSpPr>
            <p:grpSpPr>
              <a:xfrm>
                <a:off x="1359350" y="210138"/>
                <a:ext cx="351525" cy="226000"/>
                <a:chOff x="2671300" y="2198700"/>
                <a:chExt cx="351525" cy="226000"/>
              </a:xfrm>
            </p:grpSpPr>
            <p:sp>
              <p:nvSpPr>
                <p:cNvPr id="1282" name="Google Shape;1282;p20"/>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0"/>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0"/>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5" name="Google Shape;1285;p20"/>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6" name="Google Shape;1286;p20"/>
            <p:cNvSpPr/>
            <p:nvPr/>
          </p:nvSpPr>
          <p:spPr>
            <a:xfrm>
              <a:off x="712838"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7" name="Google Shape;1287;p20"/>
            <p:cNvGrpSpPr/>
            <p:nvPr/>
          </p:nvGrpSpPr>
          <p:grpSpPr>
            <a:xfrm>
              <a:off x="1101175" y="4782788"/>
              <a:ext cx="103900" cy="115875"/>
              <a:chOff x="1385075" y="3682325"/>
              <a:chExt cx="103900" cy="115875"/>
            </a:xfrm>
          </p:grpSpPr>
          <p:sp>
            <p:nvSpPr>
              <p:cNvPr id="1288" name="Google Shape;1288;p20"/>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0"/>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0" name="Google Shape;1290;p20"/>
            <p:cNvSpPr/>
            <p:nvPr/>
          </p:nvSpPr>
          <p:spPr>
            <a:xfrm>
              <a:off x="8583438" y="24102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1" name="Google Shape;1291;p20"/>
            <p:cNvGrpSpPr/>
            <p:nvPr/>
          </p:nvGrpSpPr>
          <p:grpSpPr>
            <a:xfrm>
              <a:off x="834972" y="1467702"/>
              <a:ext cx="195076" cy="215146"/>
              <a:chOff x="3080000" y="3727500"/>
              <a:chExt cx="99625" cy="109875"/>
            </a:xfrm>
          </p:grpSpPr>
          <p:sp>
            <p:nvSpPr>
              <p:cNvPr id="1292" name="Google Shape;1292;p20"/>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0"/>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0"/>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0"/>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1296;p20"/>
            <p:cNvGrpSpPr/>
            <p:nvPr/>
          </p:nvGrpSpPr>
          <p:grpSpPr>
            <a:xfrm>
              <a:off x="3901947" y="4683527"/>
              <a:ext cx="195076" cy="215146"/>
              <a:chOff x="3080000" y="3727500"/>
              <a:chExt cx="99625" cy="109875"/>
            </a:xfrm>
          </p:grpSpPr>
          <p:sp>
            <p:nvSpPr>
              <p:cNvPr id="1297" name="Google Shape;1297;p20"/>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0"/>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0"/>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0"/>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1" name="Google Shape;1301;p20"/>
            <p:cNvSpPr/>
            <p:nvPr/>
          </p:nvSpPr>
          <p:spPr>
            <a:xfrm>
              <a:off x="6395013" y="46041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2" name="Google Shape;1302;p2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03" name="Google Shape;1303;p20"/>
          <p:cNvSpPr txBox="1">
            <a:spLocks noGrp="1"/>
          </p:cNvSpPr>
          <p:nvPr>
            <p:ph type="title" idx="2"/>
          </p:nvPr>
        </p:nvSpPr>
        <p:spPr>
          <a:xfrm>
            <a:off x="1101175" y="16828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4" name="Google Shape;1304;p20"/>
          <p:cNvSpPr txBox="1">
            <a:spLocks noGrp="1"/>
          </p:cNvSpPr>
          <p:nvPr>
            <p:ph type="subTitle" idx="1"/>
          </p:nvPr>
        </p:nvSpPr>
        <p:spPr>
          <a:xfrm>
            <a:off x="1101175" y="2210550"/>
            <a:ext cx="19860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05" name="Google Shape;1305;p20"/>
          <p:cNvSpPr txBox="1">
            <a:spLocks noGrp="1"/>
          </p:cNvSpPr>
          <p:nvPr>
            <p:ph type="title" idx="3"/>
          </p:nvPr>
        </p:nvSpPr>
        <p:spPr>
          <a:xfrm>
            <a:off x="3578948" y="16828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6" name="Google Shape;1306;p20"/>
          <p:cNvSpPr txBox="1">
            <a:spLocks noGrp="1"/>
          </p:cNvSpPr>
          <p:nvPr>
            <p:ph type="subTitle" idx="4"/>
          </p:nvPr>
        </p:nvSpPr>
        <p:spPr>
          <a:xfrm>
            <a:off x="3579000" y="2210550"/>
            <a:ext cx="19860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07" name="Google Shape;1307;p20"/>
          <p:cNvSpPr txBox="1">
            <a:spLocks noGrp="1"/>
          </p:cNvSpPr>
          <p:nvPr>
            <p:ph type="title" idx="5"/>
          </p:nvPr>
        </p:nvSpPr>
        <p:spPr>
          <a:xfrm>
            <a:off x="1101175" y="31162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8" name="Google Shape;1308;p20"/>
          <p:cNvSpPr txBox="1">
            <a:spLocks noGrp="1"/>
          </p:cNvSpPr>
          <p:nvPr>
            <p:ph type="subTitle" idx="6"/>
          </p:nvPr>
        </p:nvSpPr>
        <p:spPr>
          <a:xfrm>
            <a:off x="1101175" y="3643950"/>
            <a:ext cx="19860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09" name="Google Shape;1309;p20"/>
          <p:cNvSpPr txBox="1">
            <a:spLocks noGrp="1"/>
          </p:cNvSpPr>
          <p:nvPr>
            <p:ph type="title" idx="7"/>
          </p:nvPr>
        </p:nvSpPr>
        <p:spPr>
          <a:xfrm>
            <a:off x="3578948" y="31162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0" name="Google Shape;1310;p20"/>
          <p:cNvSpPr txBox="1">
            <a:spLocks noGrp="1"/>
          </p:cNvSpPr>
          <p:nvPr>
            <p:ph type="subTitle" idx="8"/>
          </p:nvPr>
        </p:nvSpPr>
        <p:spPr>
          <a:xfrm>
            <a:off x="3578947" y="3643950"/>
            <a:ext cx="19860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1" name="Google Shape;1311;p20"/>
          <p:cNvSpPr txBox="1">
            <a:spLocks noGrp="1"/>
          </p:cNvSpPr>
          <p:nvPr>
            <p:ph type="title" idx="9"/>
          </p:nvPr>
        </p:nvSpPr>
        <p:spPr>
          <a:xfrm>
            <a:off x="6056727" y="16828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2" name="Google Shape;1312;p20"/>
          <p:cNvSpPr txBox="1">
            <a:spLocks noGrp="1"/>
          </p:cNvSpPr>
          <p:nvPr>
            <p:ph type="subTitle" idx="13"/>
          </p:nvPr>
        </p:nvSpPr>
        <p:spPr>
          <a:xfrm>
            <a:off x="6056725" y="2210550"/>
            <a:ext cx="19860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3" name="Google Shape;1313;p20"/>
          <p:cNvSpPr txBox="1">
            <a:spLocks noGrp="1"/>
          </p:cNvSpPr>
          <p:nvPr>
            <p:ph type="title" idx="14"/>
          </p:nvPr>
        </p:nvSpPr>
        <p:spPr>
          <a:xfrm>
            <a:off x="6056727" y="31162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4" name="Google Shape;1314;p20"/>
          <p:cNvSpPr txBox="1">
            <a:spLocks noGrp="1"/>
          </p:cNvSpPr>
          <p:nvPr>
            <p:ph type="subTitle" idx="15"/>
          </p:nvPr>
        </p:nvSpPr>
        <p:spPr>
          <a:xfrm>
            <a:off x="6056725" y="3643950"/>
            <a:ext cx="19860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1535"/>
        <p:cNvGrpSpPr/>
        <p:nvPr/>
      </p:nvGrpSpPr>
      <p:grpSpPr>
        <a:xfrm>
          <a:off x="0" y="0"/>
          <a:ext cx="0" cy="0"/>
          <a:chOff x="0" y="0"/>
          <a:chExt cx="0" cy="0"/>
        </a:xfrm>
      </p:grpSpPr>
      <p:grpSp>
        <p:nvGrpSpPr>
          <p:cNvPr id="1536" name="Google Shape;1536;p22"/>
          <p:cNvGrpSpPr/>
          <p:nvPr/>
        </p:nvGrpSpPr>
        <p:grpSpPr>
          <a:xfrm>
            <a:off x="-9" y="-31"/>
            <a:ext cx="9143740" cy="5141097"/>
            <a:chOff x="238125" y="845075"/>
            <a:chExt cx="7140200" cy="4014600"/>
          </a:xfrm>
        </p:grpSpPr>
        <p:sp>
          <p:nvSpPr>
            <p:cNvPr id="1537" name="Google Shape;1537;p22"/>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2"/>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2"/>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2"/>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2"/>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2"/>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2"/>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2"/>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2"/>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2"/>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2"/>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2"/>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2"/>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2"/>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2"/>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2"/>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2"/>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2"/>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2"/>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2"/>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2"/>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2"/>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2"/>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2"/>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2"/>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2"/>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2"/>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2"/>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2"/>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2"/>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2"/>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2"/>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2"/>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2"/>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2"/>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2"/>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2"/>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4" name="Google Shape;1574;p22"/>
          <p:cNvGrpSpPr/>
          <p:nvPr/>
        </p:nvGrpSpPr>
        <p:grpSpPr>
          <a:xfrm flipH="1">
            <a:off x="4955329" y="4595383"/>
            <a:ext cx="1940335" cy="1644971"/>
            <a:chOff x="-526246" y="128858"/>
            <a:chExt cx="1940335" cy="1644971"/>
          </a:xfrm>
        </p:grpSpPr>
        <p:grpSp>
          <p:nvGrpSpPr>
            <p:cNvPr id="1575" name="Google Shape;1575;p22"/>
            <p:cNvGrpSpPr/>
            <p:nvPr/>
          </p:nvGrpSpPr>
          <p:grpSpPr>
            <a:xfrm rot="-1788659">
              <a:off x="1029677" y="201277"/>
              <a:ext cx="351497" cy="225982"/>
              <a:chOff x="2671300" y="2198700"/>
              <a:chExt cx="351525" cy="226000"/>
            </a:xfrm>
          </p:grpSpPr>
          <p:sp>
            <p:nvSpPr>
              <p:cNvPr id="1576" name="Google Shape;1576;p22"/>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2"/>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2"/>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9" name="Google Shape;1579;p22"/>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0" name="Google Shape;1580;p22"/>
          <p:cNvSpPr/>
          <p:nvPr/>
        </p:nvSpPr>
        <p:spPr>
          <a:xfrm>
            <a:off x="877575" y="45953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2"/>
          <p:cNvSpPr/>
          <p:nvPr/>
        </p:nvSpPr>
        <p:spPr>
          <a:xfrm>
            <a:off x="8309875" y="312613"/>
            <a:ext cx="242049" cy="26242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2" name="Google Shape;1582;p22"/>
          <p:cNvGrpSpPr/>
          <p:nvPr/>
        </p:nvGrpSpPr>
        <p:grpSpPr>
          <a:xfrm>
            <a:off x="8791297" y="4380452"/>
            <a:ext cx="195076" cy="215146"/>
            <a:chOff x="3080000" y="3727500"/>
            <a:chExt cx="99625" cy="109875"/>
          </a:xfrm>
        </p:grpSpPr>
        <p:sp>
          <p:nvSpPr>
            <p:cNvPr id="1583" name="Google Shape;1583;p22"/>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2"/>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2"/>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2"/>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7" name="Google Shape;1587;p22"/>
          <p:cNvSpPr/>
          <p:nvPr/>
        </p:nvSpPr>
        <p:spPr>
          <a:xfrm>
            <a:off x="8923475" y="16421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8" name="Google Shape;1588;p22"/>
          <p:cNvGrpSpPr/>
          <p:nvPr/>
        </p:nvGrpSpPr>
        <p:grpSpPr>
          <a:xfrm>
            <a:off x="773675" y="385888"/>
            <a:ext cx="103900" cy="115875"/>
            <a:chOff x="1385075" y="3682325"/>
            <a:chExt cx="103900" cy="115875"/>
          </a:xfrm>
        </p:grpSpPr>
        <p:sp>
          <p:nvSpPr>
            <p:cNvPr id="1589" name="Google Shape;1589;p2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1" name="Google Shape;1591;p22"/>
          <p:cNvGrpSpPr/>
          <p:nvPr/>
        </p:nvGrpSpPr>
        <p:grpSpPr>
          <a:xfrm>
            <a:off x="2615800" y="4903913"/>
            <a:ext cx="103900" cy="115875"/>
            <a:chOff x="1385075" y="3682325"/>
            <a:chExt cx="103900" cy="115875"/>
          </a:xfrm>
        </p:grpSpPr>
        <p:sp>
          <p:nvSpPr>
            <p:cNvPr id="1592" name="Google Shape;1592;p2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4" name="Google Shape;1594;p22"/>
          <p:cNvSpPr/>
          <p:nvPr/>
        </p:nvSpPr>
        <p:spPr>
          <a:xfrm>
            <a:off x="9045600" y="3876200"/>
            <a:ext cx="242049" cy="26242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2"/>
          <p:cNvSpPr/>
          <p:nvPr/>
        </p:nvSpPr>
        <p:spPr>
          <a:xfrm>
            <a:off x="1190350" y="1295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6" name="Google Shape;1596;p22"/>
          <p:cNvGrpSpPr/>
          <p:nvPr/>
        </p:nvGrpSpPr>
        <p:grpSpPr>
          <a:xfrm>
            <a:off x="5698247" y="-50598"/>
            <a:ext cx="195076" cy="215146"/>
            <a:chOff x="3080000" y="3727500"/>
            <a:chExt cx="99625" cy="109875"/>
          </a:xfrm>
        </p:grpSpPr>
        <p:sp>
          <p:nvSpPr>
            <p:cNvPr id="1597" name="Google Shape;1597;p22"/>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2"/>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2"/>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2"/>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1" name="Google Shape;1601;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79"/>
        <p:cNvGrpSpPr/>
        <p:nvPr/>
      </p:nvGrpSpPr>
      <p:grpSpPr>
        <a:xfrm>
          <a:off x="0" y="0"/>
          <a:ext cx="0" cy="0"/>
          <a:chOff x="0" y="0"/>
          <a:chExt cx="0" cy="0"/>
        </a:xfrm>
      </p:grpSpPr>
      <p:grpSp>
        <p:nvGrpSpPr>
          <p:cNvPr id="1680" name="Google Shape;1680;p24"/>
          <p:cNvGrpSpPr/>
          <p:nvPr/>
        </p:nvGrpSpPr>
        <p:grpSpPr>
          <a:xfrm>
            <a:off x="-9" y="-31"/>
            <a:ext cx="9143740" cy="5141097"/>
            <a:chOff x="238125" y="845075"/>
            <a:chExt cx="7140200" cy="4014600"/>
          </a:xfrm>
        </p:grpSpPr>
        <p:sp>
          <p:nvSpPr>
            <p:cNvPr id="1681" name="Google Shape;1681;p24"/>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4"/>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4"/>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4"/>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4"/>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4"/>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4"/>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4"/>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4"/>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4"/>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4"/>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4"/>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4"/>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4"/>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4"/>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4"/>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4"/>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4"/>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4"/>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4"/>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4"/>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4"/>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4"/>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4"/>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4"/>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4"/>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4"/>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4"/>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4"/>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4"/>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4"/>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4"/>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4"/>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4"/>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4"/>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4"/>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4"/>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24"/>
          <p:cNvGrpSpPr/>
          <p:nvPr/>
        </p:nvGrpSpPr>
        <p:grpSpPr>
          <a:xfrm>
            <a:off x="591495" y="-222559"/>
            <a:ext cx="713278" cy="837344"/>
            <a:chOff x="780782" y="766491"/>
            <a:chExt cx="713278" cy="837344"/>
          </a:xfrm>
        </p:grpSpPr>
        <p:sp>
          <p:nvSpPr>
            <p:cNvPr id="1719" name="Google Shape;1719;p24"/>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4"/>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4"/>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4"/>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4"/>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4"/>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4"/>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4"/>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4"/>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4"/>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4"/>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4"/>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4"/>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4"/>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4"/>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4"/>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4"/>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4"/>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4"/>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8" name="Google Shape;1738;p24"/>
          <p:cNvGrpSpPr/>
          <p:nvPr/>
        </p:nvGrpSpPr>
        <p:grpSpPr>
          <a:xfrm>
            <a:off x="8225099" y="3770587"/>
            <a:ext cx="1617164" cy="1316285"/>
            <a:chOff x="7573474" y="3466512"/>
            <a:chExt cx="1617164" cy="1316285"/>
          </a:xfrm>
        </p:grpSpPr>
        <p:sp>
          <p:nvSpPr>
            <p:cNvPr id="1739" name="Google Shape;1739;p24"/>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4"/>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4"/>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4"/>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4"/>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4"/>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4"/>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4"/>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4"/>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4"/>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4"/>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4"/>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4"/>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4"/>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4"/>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4"/>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4"/>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4"/>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4"/>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4"/>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4"/>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4"/>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4"/>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4"/>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4"/>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4"/>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4"/>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4"/>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24"/>
          <p:cNvGrpSpPr/>
          <p:nvPr/>
        </p:nvGrpSpPr>
        <p:grpSpPr>
          <a:xfrm>
            <a:off x="712838" y="219133"/>
            <a:ext cx="9129414" cy="4679540"/>
            <a:chOff x="712838" y="219133"/>
            <a:chExt cx="9129414" cy="4679540"/>
          </a:xfrm>
        </p:grpSpPr>
        <p:grpSp>
          <p:nvGrpSpPr>
            <p:cNvPr id="1789" name="Google Shape;1789;p24"/>
            <p:cNvGrpSpPr/>
            <p:nvPr/>
          </p:nvGrpSpPr>
          <p:grpSpPr>
            <a:xfrm rot="2403300" flipH="1">
              <a:off x="7764393" y="800929"/>
              <a:ext cx="2081052" cy="748649"/>
              <a:chOff x="-370250" y="165063"/>
              <a:chExt cx="2081125" cy="748675"/>
            </a:xfrm>
          </p:grpSpPr>
          <p:grpSp>
            <p:nvGrpSpPr>
              <p:cNvPr id="1790" name="Google Shape;1790;p24"/>
              <p:cNvGrpSpPr/>
              <p:nvPr/>
            </p:nvGrpSpPr>
            <p:grpSpPr>
              <a:xfrm>
                <a:off x="1359350" y="210138"/>
                <a:ext cx="351525" cy="226000"/>
                <a:chOff x="2671300" y="2198700"/>
                <a:chExt cx="351525" cy="226000"/>
              </a:xfrm>
            </p:grpSpPr>
            <p:sp>
              <p:nvSpPr>
                <p:cNvPr id="1791" name="Google Shape;1791;p24"/>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4"/>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4"/>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4" name="Google Shape;1794;p24"/>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5" name="Google Shape;1795;p24"/>
            <p:cNvSpPr/>
            <p:nvPr/>
          </p:nvSpPr>
          <p:spPr>
            <a:xfrm>
              <a:off x="712838"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6" name="Google Shape;1796;p24"/>
            <p:cNvGrpSpPr/>
            <p:nvPr/>
          </p:nvGrpSpPr>
          <p:grpSpPr>
            <a:xfrm>
              <a:off x="1101175" y="4782788"/>
              <a:ext cx="103900" cy="115875"/>
              <a:chOff x="1385075" y="3682325"/>
              <a:chExt cx="103900" cy="115875"/>
            </a:xfrm>
          </p:grpSpPr>
          <p:sp>
            <p:nvSpPr>
              <p:cNvPr id="1797" name="Google Shape;1797;p2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9" name="Google Shape;1799;p24"/>
            <p:cNvSpPr/>
            <p:nvPr/>
          </p:nvSpPr>
          <p:spPr>
            <a:xfrm>
              <a:off x="8583438" y="24102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0" name="Google Shape;1800;p24"/>
            <p:cNvGrpSpPr/>
            <p:nvPr/>
          </p:nvGrpSpPr>
          <p:grpSpPr>
            <a:xfrm>
              <a:off x="834972" y="1467702"/>
              <a:ext cx="195076" cy="215146"/>
              <a:chOff x="3080000" y="3727500"/>
              <a:chExt cx="99625" cy="109875"/>
            </a:xfrm>
          </p:grpSpPr>
          <p:sp>
            <p:nvSpPr>
              <p:cNvPr id="1801" name="Google Shape;1801;p2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5" name="Google Shape;1805;p24"/>
            <p:cNvGrpSpPr/>
            <p:nvPr/>
          </p:nvGrpSpPr>
          <p:grpSpPr>
            <a:xfrm>
              <a:off x="3901947" y="4683527"/>
              <a:ext cx="195076" cy="215146"/>
              <a:chOff x="3080000" y="3727500"/>
              <a:chExt cx="99625" cy="109875"/>
            </a:xfrm>
          </p:grpSpPr>
          <p:sp>
            <p:nvSpPr>
              <p:cNvPr id="1806" name="Google Shape;1806;p2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0" name="Google Shape;1810;p24"/>
            <p:cNvSpPr/>
            <p:nvPr/>
          </p:nvSpPr>
          <p:spPr>
            <a:xfrm>
              <a:off x="6395013" y="46041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2"/>
        <p:cNvGrpSpPr/>
        <p:nvPr/>
      </p:nvGrpSpPr>
      <p:grpSpPr>
        <a:xfrm>
          <a:off x="0" y="0"/>
          <a:ext cx="0" cy="0"/>
          <a:chOff x="0" y="0"/>
          <a:chExt cx="0" cy="0"/>
        </a:xfrm>
      </p:grpSpPr>
      <p:grpSp>
        <p:nvGrpSpPr>
          <p:cNvPr id="143" name="Google Shape;143;p4"/>
          <p:cNvGrpSpPr/>
          <p:nvPr/>
        </p:nvGrpSpPr>
        <p:grpSpPr>
          <a:xfrm>
            <a:off x="-9" y="-31"/>
            <a:ext cx="9143740" cy="5141097"/>
            <a:chOff x="238125" y="845075"/>
            <a:chExt cx="7140200" cy="4014600"/>
          </a:xfrm>
        </p:grpSpPr>
        <p:sp>
          <p:nvSpPr>
            <p:cNvPr id="144" name="Google Shape;144;p4"/>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2" name="Google Shape;182;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grpSp>
        <p:nvGrpSpPr>
          <p:cNvPr id="183" name="Google Shape;183;p4"/>
          <p:cNvGrpSpPr/>
          <p:nvPr/>
        </p:nvGrpSpPr>
        <p:grpSpPr>
          <a:xfrm>
            <a:off x="615560" y="324252"/>
            <a:ext cx="8363190" cy="4443748"/>
            <a:chOff x="615560" y="324252"/>
            <a:chExt cx="8363190" cy="4443748"/>
          </a:xfrm>
        </p:grpSpPr>
        <p:grpSp>
          <p:nvGrpSpPr>
            <p:cNvPr id="184" name="Google Shape;184;p4"/>
            <p:cNvGrpSpPr/>
            <p:nvPr/>
          </p:nvGrpSpPr>
          <p:grpSpPr>
            <a:xfrm>
              <a:off x="8874850" y="3912550"/>
              <a:ext cx="103900" cy="115875"/>
              <a:chOff x="1385075" y="3682325"/>
              <a:chExt cx="103900" cy="115875"/>
            </a:xfrm>
          </p:grpSpPr>
          <p:sp>
            <p:nvSpPr>
              <p:cNvPr id="185" name="Google Shape;185;p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4"/>
            <p:cNvSpPr/>
            <p:nvPr/>
          </p:nvSpPr>
          <p:spPr>
            <a:xfrm>
              <a:off x="8533013" y="46321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8783663" y="4336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4"/>
            <p:cNvGrpSpPr/>
            <p:nvPr/>
          </p:nvGrpSpPr>
          <p:grpSpPr>
            <a:xfrm>
              <a:off x="615560" y="324252"/>
              <a:ext cx="195076" cy="215146"/>
              <a:chOff x="3080000" y="3727500"/>
              <a:chExt cx="99625" cy="109875"/>
            </a:xfrm>
          </p:grpSpPr>
          <p:sp>
            <p:nvSpPr>
              <p:cNvPr id="190" name="Google Shape;190;p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8"/>
        <p:cNvGrpSpPr/>
        <p:nvPr/>
      </p:nvGrpSpPr>
      <p:grpSpPr>
        <a:xfrm>
          <a:off x="0" y="0"/>
          <a:ext cx="0" cy="0"/>
          <a:chOff x="0" y="0"/>
          <a:chExt cx="0" cy="0"/>
        </a:xfrm>
      </p:grpSpPr>
      <p:grpSp>
        <p:nvGrpSpPr>
          <p:cNvPr id="259" name="Google Shape;259;p6"/>
          <p:cNvGrpSpPr/>
          <p:nvPr/>
        </p:nvGrpSpPr>
        <p:grpSpPr>
          <a:xfrm>
            <a:off x="-9" y="-31"/>
            <a:ext cx="9143740" cy="5141097"/>
            <a:chOff x="238125" y="845075"/>
            <a:chExt cx="7140200" cy="4014600"/>
          </a:xfrm>
        </p:grpSpPr>
        <p:sp>
          <p:nvSpPr>
            <p:cNvPr id="260" name="Google Shape;260;p6"/>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 name="Google Shape;297;p6"/>
          <p:cNvGrpSpPr/>
          <p:nvPr/>
        </p:nvGrpSpPr>
        <p:grpSpPr>
          <a:xfrm flipH="1">
            <a:off x="8014379" y="160358"/>
            <a:ext cx="1940335" cy="1644971"/>
            <a:chOff x="-526246" y="128858"/>
            <a:chExt cx="1940335" cy="1644971"/>
          </a:xfrm>
        </p:grpSpPr>
        <p:grpSp>
          <p:nvGrpSpPr>
            <p:cNvPr id="298" name="Google Shape;298;p6"/>
            <p:cNvGrpSpPr/>
            <p:nvPr/>
          </p:nvGrpSpPr>
          <p:grpSpPr>
            <a:xfrm rot="-1788659">
              <a:off x="1029677" y="201277"/>
              <a:ext cx="351497" cy="225982"/>
              <a:chOff x="2671300" y="2198700"/>
              <a:chExt cx="351525" cy="226000"/>
            </a:xfrm>
          </p:grpSpPr>
          <p:sp>
            <p:nvSpPr>
              <p:cNvPr id="299" name="Google Shape;299;p6"/>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6"/>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6"/>
          <p:cNvSpPr/>
          <p:nvPr/>
        </p:nvSpPr>
        <p:spPr>
          <a:xfrm>
            <a:off x="3017725" y="49157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635525" y="408188"/>
            <a:ext cx="242049" cy="26242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 name="Google Shape;305;p6"/>
          <p:cNvGrpSpPr/>
          <p:nvPr/>
        </p:nvGrpSpPr>
        <p:grpSpPr>
          <a:xfrm>
            <a:off x="8652297" y="3293589"/>
            <a:ext cx="195076" cy="215146"/>
            <a:chOff x="3080000" y="3727500"/>
            <a:chExt cx="99625" cy="109875"/>
          </a:xfrm>
        </p:grpSpPr>
        <p:sp>
          <p:nvSpPr>
            <p:cNvPr id="306" name="Google Shape;306;p6"/>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6"/>
          <p:cNvSpPr/>
          <p:nvPr/>
        </p:nvSpPr>
        <p:spPr>
          <a:xfrm>
            <a:off x="8923475" y="16421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 name="Google Shape;311;p6"/>
          <p:cNvGrpSpPr/>
          <p:nvPr/>
        </p:nvGrpSpPr>
        <p:grpSpPr>
          <a:xfrm>
            <a:off x="6766275" y="259288"/>
            <a:ext cx="103900" cy="115875"/>
            <a:chOff x="1385075" y="3682325"/>
            <a:chExt cx="103900" cy="115875"/>
          </a:xfrm>
        </p:grpSpPr>
        <p:sp>
          <p:nvSpPr>
            <p:cNvPr id="312" name="Google Shape;312;p6"/>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6"/>
          <p:cNvGrpSpPr/>
          <p:nvPr/>
        </p:nvGrpSpPr>
        <p:grpSpPr>
          <a:xfrm>
            <a:off x="2450725" y="5051613"/>
            <a:ext cx="103900" cy="115875"/>
            <a:chOff x="1385075" y="3682325"/>
            <a:chExt cx="103900" cy="115875"/>
          </a:xfrm>
        </p:grpSpPr>
        <p:sp>
          <p:nvSpPr>
            <p:cNvPr id="315" name="Google Shape;315;p6"/>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7"/>
        <p:cNvGrpSpPr/>
        <p:nvPr/>
      </p:nvGrpSpPr>
      <p:grpSpPr>
        <a:xfrm>
          <a:off x="0" y="0"/>
          <a:ext cx="0" cy="0"/>
          <a:chOff x="0" y="0"/>
          <a:chExt cx="0" cy="0"/>
        </a:xfrm>
      </p:grpSpPr>
      <p:grpSp>
        <p:nvGrpSpPr>
          <p:cNvPr id="438" name="Google Shape;438;p9"/>
          <p:cNvGrpSpPr/>
          <p:nvPr/>
        </p:nvGrpSpPr>
        <p:grpSpPr>
          <a:xfrm>
            <a:off x="-9" y="-31"/>
            <a:ext cx="9143740" cy="5141097"/>
            <a:chOff x="238125" y="845075"/>
            <a:chExt cx="7140200" cy="4014600"/>
          </a:xfrm>
        </p:grpSpPr>
        <p:sp>
          <p:nvSpPr>
            <p:cNvPr id="439" name="Google Shape;439;p9"/>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9"/>
          <p:cNvGrpSpPr/>
          <p:nvPr/>
        </p:nvGrpSpPr>
        <p:grpSpPr>
          <a:xfrm>
            <a:off x="1129888" y="411900"/>
            <a:ext cx="8669189" cy="4430223"/>
            <a:chOff x="1129888" y="411900"/>
            <a:chExt cx="8669189" cy="4430223"/>
          </a:xfrm>
        </p:grpSpPr>
        <p:sp>
          <p:nvSpPr>
            <p:cNvPr id="477" name="Google Shape;477;p9"/>
            <p:cNvSpPr/>
            <p:nvPr/>
          </p:nvSpPr>
          <p:spPr>
            <a:xfrm>
              <a:off x="1129888" y="4119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8714163" y="9440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 name="Google Shape;479;p9"/>
            <p:cNvGrpSpPr/>
            <p:nvPr/>
          </p:nvGrpSpPr>
          <p:grpSpPr>
            <a:xfrm rot="8396700">
              <a:off x="7721218" y="3511679"/>
              <a:ext cx="2081052" cy="748649"/>
              <a:chOff x="-370250" y="165063"/>
              <a:chExt cx="2081125" cy="748675"/>
            </a:xfrm>
          </p:grpSpPr>
          <p:grpSp>
            <p:nvGrpSpPr>
              <p:cNvPr id="480" name="Google Shape;480;p9"/>
              <p:cNvGrpSpPr/>
              <p:nvPr/>
            </p:nvGrpSpPr>
            <p:grpSpPr>
              <a:xfrm>
                <a:off x="1359350" y="210138"/>
                <a:ext cx="351525" cy="226000"/>
                <a:chOff x="2671300" y="2198700"/>
                <a:chExt cx="351525" cy="226000"/>
              </a:xfrm>
            </p:grpSpPr>
            <p:sp>
              <p:nvSpPr>
                <p:cNvPr id="481" name="Google Shape;481;p9"/>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9"/>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 name="Google Shape;485;p9"/>
            <p:cNvSpPr/>
            <p:nvPr/>
          </p:nvSpPr>
          <p:spPr>
            <a:xfrm>
              <a:off x="6637638" y="4714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 name="Google Shape;486;p9"/>
          <p:cNvSpPr txBox="1">
            <a:spLocks noGrp="1"/>
          </p:cNvSpPr>
          <p:nvPr>
            <p:ph type="title"/>
          </p:nvPr>
        </p:nvSpPr>
        <p:spPr>
          <a:xfrm>
            <a:off x="3970575" y="1479150"/>
            <a:ext cx="44604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7" name="Google Shape;487;p9"/>
          <p:cNvSpPr txBox="1">
            <a:spLocks noGrp="1"/>
          </p:cNvSpPr>
          <p:nvPr>
            <p:ph type="subTitle" idx="1"/>
          </p:nvPr>
        </p:nvSpPr>
        <p:spPr>
          <a:xfrm>
            <a:off x="3970575" y="2320950"/>
            <a:ext cx="4460400" cy="134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80"/>
        <p:cNvGrpSpPr/>
        <p:nvPr/>
      </p:nvGrpSpPr>
      <p:grpSpPr>
        <a:xfrm>
          <a:off x="0" y="0"/>
          <a:ext cx="0" cy="0"/>
          <a:chOff x="0" y="0"/>
          <a:chExt cx="0" cy="0"/>
        </a:xfrm>
      </p:grpSpPr>
      <p:grpSp>
        <p:nvGrpSpPr>
          <p:cNvPr id="581" name="Google Shape;581;p13"/>
          <p:cNvGrpSpPr/>
          <p:nvPr/>
        </p:nvGrpSpPr>
        <p:grpSpPr>
          <a:xfrm>
            <a:off x="-9" y="-31"/>
            <a:ext cx="9143740" cy="5141097"/>
            <a:chOff x="238125" y="845075"/>
            <a:chExt cx="7140200" cy="4014600"/>
          </a:xfrm>
        </p:grpSpPr>
        <p:sp>
          <p:nvSpPr>
            <p:cNvPr id="582" name="Google Shape;582;p13"/>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13"/>
          <p:cNvGrpSpPr/>
          <p:nvPr/>
        </p:nvGrpSpPr>
        <p:grpSpPr>
          <a:xfrm>
            <a:off x="712838" y="134977"/>
            <a:ext cx="9068864" cy="3967511"/>
            <a:chOff x="712838" y="134977"/>
            <a:chExt cx="9068864" cy="3967511"/>
          </a:xfrm>
        </p:grpSpPr>
        <p:grpSp>
          <p:nvGrpSpPr>
            <p:cNvPr id="620" name="Google Shape;620;p13"/>
            <p:cNvGrpSpPr/>
            <p:nvPr/>
          </p:nvGrpSpPr>
          <p:grpSpPr>
            <a:xfrm rot="2403300" flipH="1">
              <a:off x="7703843" y="1026829"/>
              <a:ext cx="2081052" cy="748649"/>
              <a:chOff x="-370250" y="165063"/>
              <a:chExt cx="2081125" cy="748675"/>
            </a:xfrm>
          </p:grpSpPr>
          <p:grpSp>
            <p:nvGrpSpPr>
              <p:cNvPr id="621" name="Google Shape;621;p13"/>
              <p:cNvGrpSpPr/>
              <p:nvPr/>
            </p:nvGrpSpPr>
            <p:grpSpPr>
              <a:xfrm>
                <a:off x="1359350" y="210138"/>
                <a:ext cx="351525" cy="226000"/>
                <a:chOff x="2671300" y="2198700"/>
                <a:chExt cx="351525" cy="226000"/>
              </a:xfrm>
            </p:grpSpPr>
            <p:sp>
              <p:nvSpPr>
                <p:cNvPr id="622" name="Google Shape;622;p13"/>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 name="Google Shape;625;p13"/>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6" name="Google Shape;626;p13"/>
            <p:cNvSpPr/>
            <p:nvPr/>
          </p:nvSpPr>
          <p:spPr>
            <a:xfrm>
              <a:off x="712838"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 name="Google Shape;627;p13"/>
            <p:cNvGrpSpPr/>
            <p:nvPr/>
          </p:nvGrpSpPr>
          <p:grpSpPr>
            <a:xfrm>
              <a:off x="1080050" y="3986613"/>
              <a:ext cx="103900" cy="115875"/>
              <a:chOff x="1385075" y="3682325"/>
              <a:chExt cx="103900" cy="115875"/>
            </a:xfrm>
          </p:grpSpPr>
          <p:sp>
            <p:nvSpPr>
              <p:cNvPr id="628" name="Google Shape;628;p1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13"/>
            <p:cNvGrpSpPr/>
            <p:nvPr/>
          </p:nvGrpSpPr>
          <p:grpSpPr>
            <a:xfrm>
              <a:off x="8692400" y="2904700"/>
              <a:ext cx="103900" cy="115875"/>
              <a:chOff x="1385075" y="3682325"/>
              <a:chExt cx="103900" cy="115875"/>
            </a:xfrm>
          </p:grpSpPr>
          <p:sp>
            <p:nvSpPr>
              <p:cNvPr id="631" name="Google Shape;631;p1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13"/>
            <p:cNvSpPr/>
            <p:nvPr/>
          </p:nvSpPr>
          <p:spPr>
            <a:xfrm>
              <a:off x="8496538" y="16717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 name="Google Shape;634;p13"/>
            <p:cNvGrpSpPr/>
            <p:nvPr/>
          </p:nvGrpSpPr>
          <p:grpSpPr>
            <a:xfrm>
              <a:off x="1039872" y="134977"/>
              <a:ext cx="195076" cy="215146"/>
              <a:chOff x="3080000" y="3727500"/>
              <a:chExt cx="99625" cy="109875"/>
            </a:xfrm>
          </p:grpSpPr>
          <p:sp>
            <p:nvSpPr>
              <p:cNvPr id="635" name="Google Shape;635;p13"/>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9" name="Google Shape;639;p13"/>
          <p:cNvSpPr txBox="1">
            <a:spLocks noGrp="1"/>
          </p:cNvSpPr>
          <p:nvPr>
            <p:ph type="title"/>
          </p:nvPr>
        </p:nvSpPr>
        <p:spPr>
          <a:xfrm>
            <a:off x="2143050" y="1959138"/>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0" name="Google Shape;640;p13"/>
          <p:cNvSpPr txBox="1">
            <a:spLocks noGrp="1"/>
          </p:cNvSpPr>
          <p:nvPr>
            <p:ph type="title" idx="2" hasCustomPrompt="1"/>
          </p:nvPr>
        </p:nvSpPr>
        <p:spPr>
          <a:xfrm>
            <a:off x="2941350" y="1385250"/>
            <a:ext cx="5775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1" name="Google Shape;641;p13"/>
          <p:cNvSpPr txBox="1">
            <a:spLocks noGrp="1"/>
          </p:cNvSpPr>
          <p:nvPr>
            <p:ph type="subTitle" idx="1"/>
          </p:nvPr>
        </p:nvSpPr>
        <p:spPr>
          <a:xfrm>
            <a:off x="2143050" y="2361738"/>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2" name="Google Shape;642;p13"/>
          <p:cNvSpPr txBox="1">
            <a:spLocks noGrp="1"/>
          </p:cNvSpPr>
          <p:nvPr>
            <p:ph type="title" idx="3"/>
          </p:nvPr>
        </p:nvSpPr>
        <p:spPr>
          <a:xfrm>
            <a:off x="4826850" y="1959138"/>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3" name="Google Shape;643;p13"/>
          <p:cNvSpPr txBox="1">
            <a:spLocks noGrp="1"/>
          </p:cNvSpPr>
          <p:nvPr>
            <p:ph type="title" idx="4" hasCustomPrompt="1"/>
          </p:nvPr>
        </p:nvSpPr>
        <p:spPr>
          <a:xfrm>
            <a:off x="5625300" y="1385250"/>
            <a:ext cx="5772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4" name="Google Shape;644;p13"/>
          <p:cNvSpPr txBox="1">
            <a:spLocks noGrp="1"/>
          </p:cNvSpPr>
          <p:nvPr>
            <p:ph type="subTitle" idx="5"/>
          </p:nvPr>
        </p:nvSpPr>
        <p:spPr>
          <a:xfrm>
            <a:off x="4826850" y="2361738"/>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5" name="Google Shape;645;p13"/>
          <p:cNvSpPr txBox="1">
            <a:spLocks noGrp="1"/>
          </p:cNvSpPr>
          <p:nvPr>
            <p:ph type="title" idx="6"/>
          </p:nvPr>
        </p:nvSpPr>
        <p:spPr>
          <a:xfrm>
            <a:off x="2143050" y="3699925"/>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6" name="Google Shape;646;p13"/>
          <p:cNvSpPr txBox="1">
            <a:spLocks noGrp="1"/>
          </p:cNvSpPr>
          <p:nvPr>
            <p:ph type="title" idx="7" hasCustomPrompt="1"/>
          </p:nvPr>
        </p:nvSpPr>
        <p:spPr>
          <a:xfrm>
            <a:off x="2941350" y="3125975"/>
            <a:ext cx="5775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647" name="Google Shape;647;p13"/>
          <p:cNvSpPr txBox="1">
            <a:spLocks noGrp="1"/>
          </p:cNvSpPr>
          <p:nvPr>
            <p:ph type="subTitle" idx="8"/>
          </p:nvPr>
        </p:nvSpPr>
        <p:spPr>
          <a:xfrm>
            <a:off x="2143050" y="4102500"/>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8" name="Google Shape;648;p13"/>
          <p:cNvSpPr txBox="1">
            <a:spLocks noGrp="1"/>
          </p:cNvSpPr>
          <p:nvPr>
            <p:ph type="title" idx="9"/>
          </p:nvPr>
        </p:nvSpPr>
        <p:spPr>
          <a:xfrm>
            <a:off x="4826850" y="3699925"/>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9" name="Google Shape;649;p13"/>
          <p:cNvSpPr txBox="1">
            <a:spLocks noGrp="1"/>
          </p:cNvSpPr>
          <p:nvPr>
            <p:ph type="title" idx="13" hasCustomPrompt="1"/>
          </p:nvPr>
        </p:nvSpPr>
        <p:spPr>
          <a:xfrm>
            <a:off x="5625300" y="3125976"/>
            <a:ext cx="5772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650" name="Google Shape;650;p13"/>
          <p:cNvSpPr txBox="1">
            <a:spLocks noGrp="1"/>
          </p:cNvSpPr>
          <p:nvPr>
            <p:ph type="subTitle" idx="14"/>
          </p:nvPr>
        </p:nvSpPr>
        <p:spPr>
          <a:xfrm>
            <a:off x="4826850" y="4102500"/>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51" name="Google Shape;651;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725"/>
        <p:cNvGrpSpPr/>
        <p:nvPr/>
      </p:nvGrpSpPr>
      <p:grpSpPr>
        <a:xfrm>
          <a:off x="0" y="0"/>
          <a:ext cx="0" cy="0"/>
          <a:chOff x="0" y="0"/>
          <a:chExt cx="0" cy="0"/>
        </a:xfrm>
      </p:grpSpPr>
      <p:grpSp>
        <p:nvGrpSpPr>
          <p:cNvPr id="726" name="Google Shape;726;p15"/>
          <p:cNvGrpSpPr/>
          <p:nvPr/>
        </p:nvGrpSpPr>
        <p:grpSpPr>
          <a:xfrm>
            <a:off x="-9" y="-31"/>
            <a:ext cx="9143740" cy="5141097"/>
            <a:chOff x="238125" y="845075"/>
            <a:chExt cx="7140200" cy="4014600"/>
          </a:xfrm>
        </p:grpSpPr>
        <p:sp>
          <p:nvSpPr>
            <p:cNvPr id="727" name="Google Shape;727;p15"/>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5"/>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5"/>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5"/>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5"/>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5"/>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5"/>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5"/>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5"/>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5"/>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5"/>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5"/>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5"/>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5"/>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5"/>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5"/>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5"/>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5"/>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5"/>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5"/>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5"/>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5"/>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5"/>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5"/>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5"/>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5"/>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5"/>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5"/>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5"/>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5"/>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5"/>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5"/>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15"/>
          <p:cNvGrpSpPr/>
          <p:nvPr/>
        </p:nvGrpSpPr>
        <p:grpSpPr>
          <a:xfrm>
            <a:off x="7852075" y="3889350"/>
            <a:ext cx="1511350" cy="1149175"/>
            <a:chOff x="7852075" y="3889350"/>
            <a:chExt cx="1511350" cy="1149175"/>
          </a:xfrm>
        </p:grpSpPr>
        <p:sp>
          <p:nvSpPr>
            <p:cNvPr id="765" name="Google Shape;765;p15"/>
            <p:cNvSpPr/>
            <p:nvPr/>
          </p:nvSpPr>
          <p:spPr>
            <a:xfrm>
              <a:off x="7852075" y="3926650"/>
              <a:ext cx="1511325" cy="1111875"/>
            </a:xfrm>
            <a:custGeom>
              <a:avLst/>
              <a:gdLst/>
              <a:ahLst/>
              <a:cxnLst/>
              <a:rect l="l" t="t" r="r" b="b"/>
              <a:pathLst>
                <a:path w="60453" h="44475" extrusionOk="0">
                  <a:moveTo>
                    <a:pt x="47085" y="0"/>
                  </a:moveTo>
                  <a:cubicBezTo>
                    <a:pt x="46726" y="0"/>
                    <a:pt x="46435" y="248"/>
                    <a:pt x="46393" y="284"/>
                  </a:cubicBezTo>
                  <a:lnTo>
                    <a:pt x="45733" y="913"/>
                  </a:lnTo>
                  <a:lnTo>
                    <a:pt x="45147" y="640"/>
                  </a:lnTo>
                  <a:cubicBezTo>
                    <a:pt x="45112" y="625"/>
                    <a:pt x="45075" y="617"/>
                    <a:pt x="45037" y="617"/>
                  </a:cubicBezTo>
                  <a:cubicBezTo>
                    <a:pt x="44995" y="617"/>
                    <a:pt x="44953" y="627"/>
                    <a:pt x="44915" y="648"/>
                  </a:cubicBezTo>
                  <a:cubicBezTo>
                    <a:pt x="30517" y="8290"/>
                    <a:pt x="25548" y="18142"/>
                    <a:pt x="24926" y="19481"/>
                  </a:cubicBezTo>
                  <a:cubicBezTo>
                    <a:pt x="13538" y="19690"/>
                    <a:pt x="1410" y="28369"/>
                    <a:pt x="1289" y="28457"/>
                  </a:cubicBezTo>
                  <a:cubicBezTo>
                    <a:pt x="1223" y="28504"/>
                    <a:pt x="1183" y="28580"/>
                    <a:pt x="1181" y="28659"/>
                  </a:cubicBezTo>
                  <a:lnTo>
                    <a:pt x="1148" y="29767"/>
                  </a:lnTo>
                  <a:lnTo>
                    <a:pt x="395" y="30062"/>
                  </a:lnTo>
                  <a:cubicBezTo>
                    <a:pt x="395" y="30062"/>
                    <a:pt x="394" y="30062"/>
                    <a:pt x="394" y="30064"/>
                  </a:cubicBezTo>
                  <a:cubicBezTo>
                    <a:pt x="96" y="30183"/>
                    <a:pt x="39" y="30384"/>
                    <a:pt x="29" y="30491"/>
                  </a:cubicBezTo>
                  <a:cubicBezTo>
                    <a:pt x="0" y="30884"/>
                    <a:pt x="512" y="31234"/>
                    <a:pt x="718" y="31353"/>
                  </a:cubicBezTo>
                  <a:cubicBezTo>
                    <a:pt x="883" y="31469"/>
                    <a:pt x="17276" y="43009"/>
                    <a:pt x="18321" y="43813"/>
                  </a:cubicBezTo>
                  <a:cubicBezTo>
                    <a:pt x="19034" y="44362"/>
                    <a:pt x="19569" y="44474"/>
                    <a:pt x="19885" y="44474"/>
                  </a:cubicBezTo>
                  <a:cubicBezTo>
                    <a:pt x="20077" y="44474"/>
                    <a:pt x="20190" y="44432"/>
                    <a:pt x="20212" y="44423"/>
                  </a:cubicBezTo>
                  <a:lnTo>
                    <a:pt x="40222" y="37451"/>
                  </a:lnTo>
                  <a:cubicBezTo>
                    <a:pt x="43064" y="37199"/>
                    <a:pt x="43777" y="35378"/>
                    <a:pt x="43901" y="34979"/>
                  </a:cubicBezTo>
                  <a:lnTo>
                    <a:pt x="60353" y="18073"/>
                  </a:lnTo>
                  <a:cubicBezTo>
                    <a:pt x="60442" y="17982"/>
                    <a:pt x="60453" y="17840"/>
                    <a:pt x="60377" y="17738"/>
                  </a:cubicBezTo>
                  <a:cubicBezTo>
                    <a:pt x="56145" y="11957"/>
                    <a:pt x="48066" y="901"/>
                    <a:pt x="47773" y="421"/>
                  </a:cubicBezTo>
                  <a:cubicBezTo>
                    <a:pt x="47591" y="124"/>
                    <a:pt x="47361" y="32"/>
                    <a:pt x="47199" y="9"/>
                  </a:cubicBezTo>
                  <a:cubicBezTo>
                    <a:pt x="47161" y="3"/>
                    <a:pt x="47123" y="0"/>
                    <a:pt x="47085"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5"/>
            <p:cNvSpPr/>
            <p:nvPr/>
          </p:nvSpPr>
          <p:spPr>
            <a:xfrm>
              <a:off x="8821575" y="3951325"/>
              <a:ext cx="192175" cy="182000"/>
            </a:xfrm>
            <a:custGeom>
              <a:avLst/>
              <a:gdLst/>
              <a:ahLst/>
              <a:cxnLst/>
              <a:rect l="l" t="t" r="r" b="b"/>
              <a:pathLst>
                <a:path w="7687" h="7280" extrusionOk="0">
                  <a:moveTo>
                    <a:pt x="7549" y="1"/>
                  </a:moveTo>
                  <a:cubicBezTo>
                    <a:pt x="7519" y="1"/>
                    <a:pt x="7488" y="12"/>
                    <a:pt x="7465" y="34"/>
                  </a:cubicBezTo>
                  <a:lnTo>
                    <a:pt x="53" y="7065"/>
                  </a:lnTo>
                  <a:cubicBezTo>
                    <a:pt x="2" y="7112"/>
                    <a:pt x="1" y="7191"/>
                    <a:pt x="48" y="7241"/>
                  </a:cubicBezTo>
                  <a:cubicBezTo>
                    <a:pt x="72" y="7267"/>
                    <a:pt x="105" y="7280"/>
                    <a:pt x="138" y="7280"/>
                  </a:cubicBezTo>
                  <a:cubicBezTo>
                    <a:pt x="168" y="7280"/>
                    <a:pt x="200" y="7268"/>
                    <a:pt x="223" y="7246"/>
                  </a:cubicBezTo>
                  <a:lnTo>
                    <a:pt x="7634" y="216"/>
                  </a:lnTo>
                  <a:cubicBezTo>
                    <a:pt x="7686" y="168"/>
                    <a:pt x="7687" y="90"/>
                    <a:pt x="7640" y="40"/>
                  </a:cubicBezTo>
                  <a:cubicBezTo>
                    <a:pt x="7615" y="14"/>
                    <a:pt x="7582" y="1"/>
                    <a:pt x="75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5"/>
            <p:cNvSpPr/>
            <p:nvPr/>
          </p:nvSpPr>
          <p:spPr>
            <a:xfrm>
              <a:off x="8557325" y="3898375"/>
              <a:ext cx="795325" cy="857675"/>
            </a:xfrm>
            <a:custGeom>
              <a:avLst/>
              <a:gdLst/>
              <a:ahLst/>
              <a:cxnLst/>
              <a:rect l="l" t="t" r="r" b="b"/>
              <a:pathLst>
                <a:path w="31813" h="34307" extrusionOk="0">
                  <a:moveTo>
                    <a:pt x="19670" y="5496"/>
                  </a:moveTo>
                  <a:lnTo>
                    <a:pt x="19690" y="5521"/>
                  </a:lnTo>
                  <a:lnTo>
                    <a:pt x="18752" y="6323"/>
                  </a:lnTo>
                  <a:cubicBezTo>
                    <a:pt x="18749" y="6320"/>
                    <a:pt x="18742" y="6309"/>
                    <a:pt x="18750" y="6303"/>
                  </a:cubicBezTo>
                  <a:lnTo>
                    <a:pt x="18708" y="6260"/>
                  </a:lnTo>
                  <a:lnTo>
                    <a:pt x="18708" y="6260"/>
                  </a:lnTo>
                  <a:lnTo>
                    <a:pt x="18756" y="6301"/>
                  </a:lnTo>
                  <a:lnTo>
                    <a:pt x="19670" y="5496"/>
                  </a:lnTo>
                  <a:close/>
                  <a:moveTo>
                    <a:pt x="17944" y="4334"/>
                  </a:moveTo>
                  <a:cubicBezTo>
                    <a:pt x="17539" y="4666"/>
                    <a:pt x="17143" y="5020"/>
                    <a:pt x="16764" y="5388"/>
                  </a:cubicBezTo>
                  <a:cubicBezTo>
                    <a:pt x="16386" y="5755"/>
                    <a:pt x="16022" y="6140"/>
                    <a:pt x="15653" y="6516"/>
                  </a:cubicBezTo>
                  <a:cubicBezTo>
                    <a:pt x="15997" y="6119"/>
                    <a:pt x="16365" y="5733"/>
                    <a:pt x="16742" y="5366"/>
                  </a:cubicBezTo>
                  <a:cubicBezTo>
                    <a:pt x="17121" y="4998"/>
                    <a:pt x="17519" y="4643"/>
                    <a:pt x="17944" y="4334"/>
                  </a:cubicBezTo>
                  <a:close/>
                  <a:moveTo>
                    <a:pt x="18106" y="2231"/>
                  </a:moveTo>
                  <a:lnTo>
                    <a:pt x="18129" y="2253"/>
                  </a:lnTo>
                  <a:lnTo>
                    <a:pt x="17843" y="2522"/>
                  </a:lnTo>
                  <a:lnTo>
                    <a:pt x="10696" y="9287"/>
                  </a:lnTo>
                  <a:cubicBezTo>
                    <a:pt x="10689" y="9280"/>
                    <a:pt x="10689" y="9271"/>
                    <a:pt x="10696" y="9265"/>
                  </a:cubicBezTo>
                  <a:lnTo>
                    <a:pt x="17821" y="2503"/>
                  </a:lnTo>
                  <a:lnTo>
                    <a:pt x="17823" y="2500"/>
                  </a:lnTo>
                  <a:lnTo>
                    <a:pt x="18106" y="2231"/>
                  </a:lnTo>
                  <a:close/>
                  <a:moveTo>
                    <a:pt x="17302" y="26270"/>
                  </a:moveTo>
                  <a:lnTo>
                    <a:pt x="17363" y="26341"/>
                  </a:lnTo>
                  <a:lnTo>
                    <a:pt x="15771" y="27694"/>
                  </a:lnTo>
                  <a:cubicBezTo>
                    <a:pt x="15763" y="27684"/>
                    <a:pt x="15770" y="27673"/>
                    <a:pt x="15775" y="27668"/>
                  </a:cubicBezTo>
                  <a:lnTo>
                    <a:pt x="17341" y="26319"/>
                  </a:lnTo>
                  <a:lnTo>
                    <a:pt x="17302" y="26270"/>
                  </a:lnTo>
                  <a:close/>
                  <a:moveTo>
                    <a:pt x="19523" y="26728"/>
                  </a:moveTo>
                  <a:cubicBezTo>
                    <a:pt x="19526" y="26732"/>
                    <a:pt x="19543" y="26754"/>
                    <a:pt x="19543" y="26754"/>
                  </a:cubicBezTo>
                  <a:lnTo>
                    <a:pt x="16058" y="30234"/>
                  </a:lnTo>
                  <a:lnTo>
                    <a:pt x="16036" y="30212"/>
                  </a:lnTo>
                  <a:lnTo>
                    <a:pt x="19523" y="26728"/>
                  </a:lnTo>
                  <a:close/>
                  <a:moveTo>
                    <a:pt x="23590" y="24636"/>
                  </a:moveTo>
                  <a:lnTo>
                    <a:pt x="23612" y="24659"/>
                  </a:lnTo>
                  <a:lnTo>
                    <a:pt x="15681" y="32467"/>
                  </a:lnTo>
                  <a:lnTo>
                    <a:pt x="15659" y="32444"/>
                  </a:lnTo>
                  <a:lnTo>
                    <a:pt x="23590" y="24636"/>
                  </a:lnTo>
                  <a:close/>
                  <a:moveTo>
                    <a:pt x="18876" y="1"/>
                  </a:moveTo>
                  <a:cubicBezTo>
                    <a:pt x="18649" y="1"/>
                    <a:pt x="18433" y="188"/>
                    <a:pt x="18428" y="191"/>
                  </a:cubicBezTo>
                  <a:lnTo>
                    <a:pt x="16094" y="2409"/>
                  </a:lnTo>
                  <a:cubicBezTo>
                    <a:pt x="16094" y="2413"/>
                    <a:pt x="16091" y="2412"/>
                    <a:pt x="16090" y="2413"/>
                  </a:cubicBezTo>
                  <a:lnTo>
                    <a:pt x="910" y="16854"/>
                  </a:lnTo>
                  <a:cubicBezTo>
                    <a:pt x="544" y="17210"/>
                    <a:pt x="241" y="17654"/>
                    <a:pt x="13" y="18173"/>
                  </a:cubicBezTo>
                  <a:cubicBezTo>
                    <a:pt x="1" y="18198"/>
                    <a:pt x="10" y="18224"/>
                    <a:pt x="25" y="18246"/>
                  </a:cubicBezTo>
                  <a:lnTo>
                    <a:pt x="15414" y="34289"/>
                  </a:lnTo>
                  <a:cubicBezTo>
                    <a:pt x="15425" y="34300"/>
                    <a:pt x="15441" y="34307"/>
                    <a:pt x="15459" y="34307"/>
                  </a:cubicBezTo>
                  <a:cubicBezTo>
                    <a:pt x="15477" y="34307"/>
                    <a:pt x="15493" y="34300"/>
                    <a:pt x="15503" y="34290"/>
                  </a:cubicBezTo>
                  <a:lnTo>
                    <a:pt x="30007" y="19385"/>
                  </a:lnTo>
                  <a:lnTo>
                    <a:pt x="31787" y="17555"/>
                  </a:lnTo>
                  <a:cubicBezTo>
                    <a:pt x="31809" y="17532"/>
                    <a:pt x="31812" y="17499"/>
                    <a:pt x="31792" y="17474"/>
                  </a:cubicBezTo>
                  <a:cubicBezTo>
                    <a:pt x="31296" y="16797"/>
                    <a:pt x="19624" y="850"/>
                    <a:pt x="19255" y="248"/>
                  </a:cubicBezTo>
                  <a:cubicBezTo>
                    <a:pt x="19165" y="105"/>
                    <a:pt x="19062" y="25"/>
                    <a:pt x="18937" y="5"/>
                  </a:cubicBezTo>
                  <a:cubicBezTo>
                    <a:pt x="18917" y="2"/>
                    <a:pt x="18896" y="1"/>
                    <a:pt x="188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5"/>
            <p:cNvSpPr/>
            <p:nvPr/>
          </p:nvSpPr>
          <p:spPr>
            <a:xfrm>
              <a:off x="8088250" y="4401750"/>
              <a:ext cx="365425" cy="128725"/>
            </a:xfrm>
            <a:custGeom>
              <a:avLst/>
              <a:gdLst/>
              <a:ahLst/>
              <a:cxnLst/>
              <a:rect l="l" t="t" r="r" b="b"/>
              <a:pathLst>
                <a:path w="14617" h="5149" extrusionOk="0">
                  <a:moveTo>
                    <a:pt x="14487" y="1"/>
                  </a:moveTo>
                  <a:cubicBezTo>
                    <a:pt x="14480" y="1"/>
                    <a:pt x="14473" y="1"/>
                    <a:pt x="14465" y="2"/>
                  </a:cubicBezTo>
                  <a:cubicBezTo>
                    <a:pt x="9398" y="770"/>
                    <a:pt x="4560" y="2421"/>
                    <a:pt x="81" y="4915"/>
                  </a:cubicBezTo>
                  <a:cubicBezTo>
                    <a:pt x="22" y="4949"/>
                    <a:pt x="1" y="5025"/>
                    <a:pt x="33" y="5085"/>
                  </a:cubicBezTo>
                  <a:cubicBezTo>
                    <a:pt x="55" y="5127"/>
                    <a:pt x="98" y="5149"/>
                    <a:pt x="142" y="5149"/>
                  </a:cubicBezTo>
                  <a:cubicBezTo>
                    <a:pt x="163" y="5149"/>
                    <a:pt x="184" y="5143"/>
                    <a:pt x="203" y="5132"/>
                  </a:cubicBezTo>
                  <a:cubicBezTo>
                    <a:pt x="4655" y="2654"/>
                    <a:pt x="9465" y="1010"/>
                    <a:pt x="14502" y="248"/>
                  </a:cubicBezTo>
                  <a:cubicBezTo>
                    <a:pt x="14570" y="238"/>
                    <a:pt x="14617" y="175"/>
                    <a:pt x="14607" y="107"/>
                  </a:cubicBezTo>
                  <a:cubicBezTo>
                    <a:pt x="14597" y="46"/>
                    <a:pt x="14550" y="1"/>
                    <a:pt x="144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a:off x="8513225" y="4080800"/>
              <a:ext cx="274275" cy="285800"/>
            </a:xfrm>
            <a:custGeom>
              <a:avLst/>
              <a:gdLst/>
              <a:ahLst/>
              <a:cxnLst/>
              <a:rect l="l" t="t" r="r" b="b"/>
              <a:pathLst>
                <a:path w="10971" h="11432" extrusionOk="0">
                  <a:moveTo>
                    <a:pt x="10831" y="1"/>
                  </a:moveTo>
                  <a:cubicBezTo>
                    <a:pt x="10805" y="1"/>
                    <a:pt x="10779" y="9"/>
                    <a:pt x="10757" y="25"/>
                  </a:cubicBezTo>
                  <a:cubicBezTo>
                    <a:pt x="6506" y="3080"/>
                    <a:pt x="2899" y="6853"/>
                    <a:pt x="38" y="11239"/>
                  </a:cubicBezTo>
                  <a:cubicBezTo>
                    <a:pt x="1" y="11296"/>
                    <a:pt x="16" y="11373"/>
                    <a:pt x="74" y="11410"/>
                  </a:cubicBezTo>
                  <a:cubicBezTo>
                    <a:pt x="95" y="11425"/>
                    <a:pt x="119" y="11431"/>
                    <a:pt x="142" y="11431"/>
                  </a:cubicBezTo>
                  <a:cubicBezTo>
                    <a:pt x="182" y="11431"/>
                    <a:pt x="223" y="11411"/>
                    <a:pt x="247" y="11376"/>
                  </a:cubicBezTo>
                  <a:cubicBezTo>
                    <a:pt x="3092" y="7016"/>
                    <a:pt x="6675" y="3266"/>
                    <a:pt x="10903" y="227"/>
                  </a:cubicBezTo>
                  <a:cubicBezTo>
                    <a:pt x="10959" y="187"/>
                    <a:pt x="10971" y="109"/>
                    <a:pt x="10931" y="53"/>
                  </a:cubicBezTo>
                  <a:cubicBezTo>
                    <a:pt x="10907" y="19"/>
                    <a:pt x="10869" y="1"/>
                    <a:pt x="108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5"/>
            <p:cNvSpPr/>
            <p:nvPr/>
          </p:nvSpPr>
          <p:spPr>
            <a:xfrm>
              <a:off x="7889825" y="4385450"/>
              <a:ext cx="582150" cy="248000"/>
            </a:xfrm>
            <a:custGeom>
              <a:avLst/>
              <a:gdLst/>
              <a:ahLst/>
              <a:cxnLst/>
              <a:rect l="l" t="t" r="r" b="b"/>
              <a:pathLst>
                <a:path w="23286" h="9920" extrusionOk="0">
                  <a:moveTo>
                    <a:pt x="6917" y="6056"/>
                  </a:moveTo>
                  <a:lnTo>
                    <a:pt x="6029" y="6553"/>
                  </a:lnTo>
                  <a:cubicBezTo>
                    <a:pt x="6027" y="6547"/>
                    <a:pt x="6025" y="6541"/>
                    <a:pt x="6029" y="6536"/>
                  </a:cubicBezTo>
                  <a:lnTo>
                    <a:pt x="6917" y="6056"/>
                  </a:lnTo>
                  <a:close/>
                  <a:moveTo>
                    <a:pt x="23217" y="0"/>
                  </a:moveTo>
                  <a:cubicBezTo>
                    <a:pt x="14081" y="249"/>
                    <a:pt x="4602" y="5867"/>
                    <a:pt x="1229" y="8065"/>
                  </a:cubicBezTo>
                  <a:cubicBezTo>
                    <a:pt x="641" y="8446"/>
                    <a:pt x="238" y="8729"/>
                    <a:pt x="56" y="8856"/>
                  </a:cubicBezTo>
                  <a:lnTo>
                    <a:pt x="50" y="8863"/>
                  </a:lnTo>
                  <a:cubicBezTo>
                    <a:pt x="37" y="8873"/>
                    <a:pt x="31" y="8889"/>
                    <a:pt x="31" y="8908"/>
                  </a:cubicBezTo>
                  <a:lnTo>
                    <a:pt x="1" y="9853"/>
                  </a:lnTo>
                  <a:cubicBezTo>
                    <a:pt x="1" y="9876"/>
                    <a:pt x="11" y="9897"/>
                    <a:pt x="27" y="9908"/>
                  </a:cubicBezTo>
                  <a:cubicBezTo>
                    <a:pt x="40" y="9915"/>
                    <a:pt x="53" y="9919"/>
                    <a:pt x="66" y="9919"/>
                  </a:cubicBezTo>
                  <a:cubicBezTo>
                    <a:pt x="74" y="9919"/>
                    <a:pt x="81" y="9918"/>
                    <a:pt x="88" y="9915"/>
                  </a:cubicBezTo>
                  <a:lnTo>
                    <a:pt x="1181" y="9486"/>
                  </a:lnTo>
                  <a:lnTo>
                    <a:pt x="19519" y="2281"/>
                  </a:lnTo>
                  <a:cubicBezTo>
                    <a:pt x="20048" y="2072"/>
                    <a:pt x="20584" y="1966"/>
                    <a:pt x="21114" y="1966"/>
                  </a:cubicBezTo>
                  <a:cubicBezTo>
                    <a:pt x="21256" y="1966"/>
                    <a:pt x="21398" y="1974"/>
                    <a:pt x="21539" y="1989"/>
                  </a:cubicBezTo>
                  <a:cubicBezTo>
                    <a:pt x="21542" y="1990"/>
                    <a:pt x="21545" y="1990"/>
                    <a:pt x="21548" y="1990"/>
                  </a:cubicBezTo>
                  <a:cubicBezTo>
                    <a:pt x="21565" y="1990"/>
                    <a:pt x="21581" y="1983"/>
                    <a:pt x="21592" y="1972"/>
                  </a:cubicBezTo>
                  <a:cubicBezTo>
                    <a:pt x="21596" y="1968"/>
                    <a:pt x="21599" y="1962"/>
                    <a:pt x="21605" y="1957"/>
                  </a:cubicBezTo>
                  <a:cubicBezTo>
                    <a:pt x="21709" y="1767"/>
                    <a:pt x="21947" y="1378"/>
                    <a:pt x="22375" y="913"/>
                  </a:cubicBezTo>
                  <a:cubicBezTo>
                    <a:pt x="22393" y="896"/>
                    <a:pt x="22396" y="866"/>
                    <a:pt x="22385" y="843"/>
                  </a:cubicBezTo>
                  <a:cubicBezTo>
                    <a:pt x="22372" y="821"/>
                    <a:pt x="22352" y="810"/>
                    <a:pt x="22329" y="810"/>
                  </a:cubicBezTo>
                  <a:cubicBezTo>
                    <a:pt x="22326" y="810"/>
                    <a:pt x="22322" y="810"/>
                    <a:pt x="22318" y="810"/>
                  </a:cubicBezTo>
                  <a:cubicBezTo>
                    <a:pt x="17304" y="1581"/>
                    <a:pt x="12516" y="3221"/>
                    <a:pt x="8072" y="5661"/>
                  </a:cubicBezTo>
                  <a:cubicBezTo>
                    <a:pt x="12537" y="3175"/>
                    <a:pt x="17363" y="1523"/>
                    <a:pt x="22429" y="767"/>
                  </a:cubicBezTo>
                  <a:cubicBezTo>
                    <a:pt x="22441" y="778"/>
                    <a:pt x="22456" y="784"/>
                    <a:pt x="22472" y="784"/>
                  </a:cubicBezTo>
                  <a:cubicBezTo>
                    <a:pt x="22487" y="784"/>
                    <a:pt x="22504" y="778"/>
                    <a:pt x="22516" y="765"/>
                  </a:cubicBezTo>
                  <a:cubicBezTo>
                    <a:pt x="22516" y="765"/>
                    <a:pt x="22596" y="685"/>
                    <a:pt x="22637" y="645"/>
                  </a:cubicBezTo>
                  <a:cubicBezTo>
                    <a:pt x="22829" y="459"/>
                    <a:pt x="23037" y="279"/>
                    <a:pt x="23255" y="110"/>
                  </a:cubicBezTo>
                  <a:cubicBezTo>
                    <a:pt x="23259" y="107"/>
                    <a:pt x="23262" y="107"/>
                    <a:pt x="23262" y="107"/>
                  </a:cubicBezTo>
                  <a:cubicBezTo>
                    <a:pt x="23281" y="90"/>
                    <a:pt x="23286" y="63"/>
                    <a:pt x="23279" y="38"/>
                  </a:cubicBezTo>
                  <a:cubicBezTo>
                    <a:pt x="23267" y="17"/>
                    <a:pt x="23244" y="1"/>
                    <a:pt x="23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5"/>
            <p:cNvSpPr/>
            <p:nvPr/>
          </p:nvSpPr>
          <p:spPr>
            <a:xfrm>
              <a:off x="8435675" y="4358450"/>
              <a:ext cx="113775" cy="80725"/>
            </a:xfrm>
            <a:custGeom>
              <a:avLst/>
              <a:gdLst/>
              <a:ahLst/>
              <a:cxnLst/>
              <a:rect l="l" t="t" r="r" b="b"/>
              <a:pathLst>
                <a:path w="4551" h="3229" extrusionOk="0">
                  <a:moveTo>
                    <a:pt x="4481" y="0"/>
                  </a:moveTo>
                  <a:cubicBezTo>
                    <a:pt x="4477" y="0"/>
                    <a:pt x="4472" y="1"/>
                    <a:pt x="4468" y="2"/>
                  </a:cubicBezTo>
                  <a:cubicBezTo>
                    <a:pt x="2739" y="411"/>
                    <a:pt x="1595" y="1257"/>
                    <a:pt x="940" y="1892"/>
                  </a:cubicBezTo>
                  <a:cubicBezTo>
                    <a:pt x="444" y="2374"/>
                    <a:pt x="147" y="2811"/>
                    <a:pt x="13" y="3027"/>
                  </a:cubicBezTo>
                  <a:cubicBezTo>
                    <a:pt x="3" y="3044"/>
                    <a:pt x="1" y="3067"/>
                    <a:pt x="9" y="3085"/>
                  </a:cubicBezTo>
                  <a:cubicBezTo>
                    <a:pt x="18" y="3104"/>
                    <a:pt x="34" y="3117"/>
                    <a:pt x="55" y="3121"/>
                  </a:cubicBezTo>
                  <a:lnTo>
                    <a:pt x="109" y="3132"/>
                  </a:lnTo>
                  <a:cubicBezTo>
                    <a:pt x="147" y="3141"/>
                    <a:pt x="185" y="3149"/>
                    <a:pt x="224" y="3159"/>
                  </a:cubicBezTo>
                  <a:cubicBezTo>
                    <a:pt x="388" y="3200"/>
                    <a:pt x="582" y="3228"/>
                    <a:pt x="804" y="3228"/>
                  </a:cubicBezTo>
                  <a:cubicBezTo>
                    <a:pt x="1404" y="3228"/>
                    <a:pt x="2211" y="3023"/>
                    <a:pt x="3207" y="2308"/>
                  </a:cubicBezTo>
                  <a:cubicBezTo>
                    <a:pt x="3337" y="2209"/>
                    <a:pt x="3459" y="2104"/>
                    <a:pt x="3568" y="1996"/>
                  </a:cubicBezTo>
                  <a:cubicBezTo>
                    <a:pt x="3998" y="1578"/>
                    <a:pt x="4274" y="1115"/>
                    <a:pt x="4389" y="613"/>
                  </a:cubicBezTo>
                  <a:cubicBezTo>
                    <a:pt x="4427" y="448"/>
                    <a:pt x="4476" y="280"/>
                    <a:pt x="4542" y="85"/>
                  </a:cubicBezTo>
                  <a:cubicBezTo>
                    <a:pt x="4550" y="63"/>
                    <a:pt x="4545" y="38"/>
                    <a:pt x="4530" y="22"/>
                  </a:cubicBezTo>
                  <a:cubicBezTo>
                    <a:pt x="4517" y="8"/>
                    <a:pt x="4499" y="0"/>
                    <a:pt x="4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5"/>
            <p:cNvSpPr/>
            <p:nvPr/>
          </p:nvSpPr>
          <p:spPr>
            <a:xfrm>
              <a:off x="8485800" y="3914250"/>
              <a:ext cx="505275" cy="462675"/>
            </a:xfrm>
            <a:custGeom>
              <a:avLst/>
              <a:gdLst/>
              <a:ahLst/>
              <a:cxnLst/>
              <a:rect l="l" t="t" r="r" b="b"/>
              <a:pathLst>
                <a:path w="20211" h="18507" extrusionOk="0">
                  <a:moveTo>
                    <a:pt x="14443" y="4999"/>
                  </a:moveTo>
                  <a:lnTo>
                    <a:pt x="14464" y="5024"/>
                  </a:lnTo>
                  <a:lnTo>
                    <a:pt x="13223" y="5865"/>
                  </a:lnTo>
                  <a:cubicBezTo>
                    <a:pt x="13219" y="5856"/>
                    <a:pt x="13219" y="5846"/>
                    <a:pt x="13223" y="5842"/>
                  </a:cubicBezTo>
                  <a:lnTo>
                    <a:pt x="14443" y="4999"/>
                  </a:lnTo>
                  <a:close/>
                  <a:moveTo>
                    <a:pt x="19689" y="0"/>
                  </a:moveTo>
                  <a:cubicBezTo>
                    <a:pt x="19680" y="0"/>
                    <a:pt x="19670" y="2"/>
                    <a:pt x="19663" y="6"/>
                  </a:cubicBezTo>
                  <a:cubicBezTo>
                    <a:pt x="18915" y="403"/>
                    <a:pt x="18182" y="816"/>
                    <a:pt x="17465" y="1240"/>
                  </a:cubicBezTo>
                  <a:cubicBezTo>
                    <a:pt x="13647" y="3476"/>
                    <a:pt x="10228" y="6054"/>
                    <a:pt x="7284" y="8914"/>
                  </a:cubicBezTo>
                  <a:cubicBezTo>
                    <a:pt x="2645" y="13419"/>
                    <a:pt x="545" y="17326"/>
                    <a:pt x="9" y="18417"/>
                  </a:cubicBezTo>
                  <a:cubicBezTo>
                    <a:pt x="1" y="18443"/>
                    <a:pt x="7" y="18472"/>
                    <a:pt x="24" y="18490"/>
                  </a:cubicBezTo>
                  <a:cubicBezTo>
                    <a:pt x="37" y="18501"/>
                    <a:pt x="53" y="18507"/>
                    <a:pt x="69" y="18507"/>
                  </a:cubicBezTo>
                  <a:cubicBezTo>
                    <a:pt x="81" y="18507"/>
                    <a:pt x="92" y="18504"/>
                    <a:pt x="102" y="18497"/>
                  </a:cubicBezTo>
                  <a:cubicBezTo>
                    <a:pt x="449" y="18288"/>
                    <a:pt x="825" y="18103"/>
                    <a:pt x="1225" y="17944"/>
                  </a:cubicBezTo>
                  <a:cubicBezTo>
                    <a:pt x="1232" y="17942"/>
                    <a:pt x="1241" y="17937"/>
                    <a:pt x="1244" y="17933"/>
                  </a:cubicBezTo>
                  <a:cubicBezTo>
                    <a:pt x="1248" y="17930"/>
                    <a:pt x="1248" y="17925"/>
                    <a:pt x="1254" y="17921"/>
                  </a:cubicBezTo>
                  <a:cubicBezTo>
                    <a:pt x="2955" y="15320"/>
                    <a:pt x="4940" y="12910"/>
                    <a:pt x="7153" y="10760"/>
                  </a:cubicBezTo>
                  <a:cubicBezTo>
                    <a:pt x="8632" y="9325"/>
                    <a:pt x="10234" y="7985"/>
                    <a:pt x="11937" y="6799"/>
                  </a:cubicBezTo>
                  <a:lnTo>
                    <a:pt x="11937" y="6799"/>
                  </a:lnTo>
                  <a:cubicBezTo>
                    <a:pt x="10254" y="8007"/>
                    <a:pt x="8655" y="9344"/>
                    <a:pt x="7179" y="10778"/>
                  </a:cubicBezTo>
                  <a:cubicBezTo>
                    <a:pt x="5020" y="12875"/>
                    <a:pt x="3078" y="15222"/>
                    <a:pt x="1405" y="17750"/>
                  </a:cubicBezTo>
                  <a:cubicBezTo>
                    <a:pt x="1393" y="17773"/>
                    <a:pt x="1394" y="17801"/>
                    <a:pt x="1410" y="17822"/>
                  </a:cubicBezTo>
                  <a:cubicBezTo>
                    <a:pt x="1423" y="17839"/>
                    <a:pt x="1442" y="17849"/>
                    <a:pt x="1462" y="17849"/>
                  </a:cubicBezTo>
                  <a:cubicBezTo>
                    <a:pt x="1468" y="17849"/>
                    <a:pt x="1474" y="17848"/>
                    <a:pt x="1480" y="17846"/>
                  </a:cubicBezTo>
                  <a:cubicBezTo>
                    <a:pt x="1841" y="17715"/>
                    <a:pt x="2229" y="17605"/>
                    <a:pt x="2634" y="17520"/>
                  </a:cubicBezTo>
                  <a:cubicBezTo>
                    <a:pt x="2646" y="17518"/>
                    <a:pt x="2656" y="17510"/>
                    <a:pt x="2666" y="17503"/>
                  </a:cubicBezTo>
                  <a:cubicBezTo>
                    <a:pt x="2669" y="17499"/>
                    <a:pt x="2677" y="17492"/>
                    <a:pt x="2678" y="17486"/>
                  </a:cubicBezTo>
                  <a:cubicBezTo>
                    <a:pt x="2923" y="16928"/>
                    <a:pt x="3253" y="16440"/>
                    <a:pt x="3662" y="16043"/>
                  </a:cubicBezTo>
                  <a:lnTo>
                    <a:pt x="18556" y="1880"/>
                  </a:lnTo>
                  <a:lnTo>
                    <a:pt x="20191" y="322"/>
                  </a:lnTo>
                  <a:cubicBezTo>
                    <a:pt x="20205" y="308"/>
                    <a:pt x="20210" y="286"/>
                    <a:pt x="20208" y="266"/>
                  </a:cubicBezTo>
                  <a:cubicBezTo>
                    <a:pt x="20206" y="244"/>
                    <a:pt x="20192" y="228"/>
                    <a:pt x="20171" y="219"/>
                  </a:cubicBezTo>
                  <a:lnTo>
                    <a:pt x="19720" y="8"/>
                  </a:lnTo>
                  <a:cubicBezTo>
                    <a:pt x="19711" y="3"/>
                    <a:pt x="19700" y="0"/>
                    <a:pt x="196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5"/>
            <p:cNvSpPr/>
            <p:nvPr/>
          </p:nvSpPr>
          <p:spPr>
            <a:xfrm>
              <a:off x="8443025" y="4360300"/>
              <a:ext cx="497875" cy="456175"/>
            </a:xfrm>
            <a:custGeom>
              <a:avLst/>
              <a:gdLst/>
              <a:ahLst/>
              <a:cxnLst/>
              <a:rect l="l" t="t" r="r" b="b"/>
              <a:pathLst>
                <a:path w="19915" h="18247" extrusionOk="0">
                  <a:moveTo>
                    <a:pt x="4840" y="3035"/>
                  </a:moveTo>
                  <a:cubicBezTo>
                    <a:pt x="4725" y="3312"/>
                    <a:pt x="4556" y="3560"/>
                    <a:pt x="4332" y="3778"/>
                  </a:cubicBezTo>
                  <a:cubicBezTo>
                    <a:pt x="3883" y="4214"/>
                    <a:pt x="3279" y="4463"/>
                    <a:pt x="2679" y="4463"/>
                  </a:cubicBezTo>
                  <a:cubicBezTo>
                    <a:pt x="2543" y="4463"/>
                    <a:pt x="2406" y="4450"/>
                    <a:pt x="2272" y="4423"/>
                  </a:cubicBezTo>
                  <a:cubicBezTo>
                    <a:pt x="2274" y="4420"/>
                    <a:pt x="2274" y="4417"/>
                    <a:pt x="2275" y="4414"/>
                  </a:cubicBezTo>
                  <a:lnTo>
                    <a:pt x="2288" y="4409"/>
                  </a:lnTo>
                  <a:cubicBezTo>
                    <a:pt x="2408" y="4431"/>
                    <a:pt x="2530" y="4441"/>
                    <a:pt x="2652" y="4441"/>
                  </a:cubicBezTo>
                  <a:cubicBezTo>
                    <a:pt x="3248" y="4441"/>
                    <a:pt x="3858" y="4194"/>
                    <a:pt x="4307" y="3758"/>
                  </a:cubicBezTo>
                  <a:cubicBezTo>
                    <a:pt x="4529" y="3544"/>
                    <a:pt x="4697" y="3297"/>
                    <a:pt x="4840" y="3035"/>
                  </a:cubicBezTo>
                  <a:close/>
                  <a:moveTo>
                    <a:pt x="6129" y="5111"/>
                  </a:moveTo>
                  <a:lnTo>
                    <a:pt x="6152" y="5136"/>
                  </a:lnTo>
                  <a:cubicBezTo>
                    <a:pt x="6094" y="5202"/>
                    <a:pt x="6032" y="5266"/>
                    <a:pt x="5969" y="5328"/>
                  </a:cubicBezTo>
                  <a:cubicBezTo>
                    <a:pt x="5705" y="5584"/>
                    <a:pt x="5392" y="5795"/>
                    <a:pt x="5037" y="5933"/>
                  </a:cubicBezTo>
                  <a:cubicBezTo>
                    <a:pt x="5033" y="5923"/>
                    <a:pt x="5037" y="5920"/>
                    <a:pt x="5043" y="5915"/>
                  </a:cubicBezTo>
                  <a:lnTo>
                    <a:pt x="5046" y="5912"/>
                  </a:lnTo>
                  <a:cubicBezTo>
                    <a:pt x="5382" y="5765"/>
                    <a:pt x="5684" y="5560"/>
                    <a:pt x="5946" y="5307"/>
                  </a:cubicBezTo>
                  <a:cubicBezTo>
                    <a:pt x="6010" y="5246"/>
                    <a:pt x="6070" y="5182"/>
                    <a:pt x="6129" y="5111"/>
                  </a:cubicBezTo>
                  <a:close/>
                  <a:moveTo>
                    <a:pt x="8817" y="7009"/>
                  </a:moveTo>
                  <a:lnTo>
                    <a:pt x="8885" y="7071"/>
                  </a:lnTo>
                  <a:cubicBezTo>
                    <a:pt x="8783" y="7222"/>
                    <a:pt x="8663" y="7361"/>
                    <a:pt x="8532" y="7489"/>
                  </a:cubicBezTo>
                  <a:cubicBezTo>
                    <a:pt x="8077" y="7929"/>
                    <a:pt x="7490" y="8201"/>
                    <a:pt x="6855" y="8238"/>
                  </a:cubicBezTo>
                  <a:cubicBezTo>
                    <a:pt x="6853" y="8230"/>
                    <a:pt x="6858" y="8227"/>
                    <a:pt x="6858" y="8227"/>
                  </a:cubicBezTo>
                  <a:lnTo>
                    <a:pt x="6869" y="8220"/>
                  </a:lnTo>
                  <a:cubicBezTo>
                    <a:pt x="7470" y="8170"/>
                    <a:pt x="8071" y="7892"/>
                    <a:pt x="8516" y="7460"/>
                  </a:cubicBezTo>
                  <a:cubicBezTo>
                    <a:pt x="8644" y="7334"/>
                    <a:pt x="8760" y="7196"/>
                    <a:pt x="8856" y="7055"/>
                  </a:cubicBezTo>
                  <a:lnTo>
                    <a:pt x="8817" y="7009"/>
                  </a:lnTo>
                  <a:close/>
                  <a:moveTo>
                    <a:pt x="10539" y="9397"/>
                  </a:moveTo>
                  <a:lnTo>
                    <a:pt x="10605" y="9459"/>
                  </a:lnTo>
                  <a:cubicBezTo>
                    <a:pt x="10535" y="9547"/>
                    <a:pt x="10461" y="9633"/>
                    <a:pt x="10381" y="9712"/>
                  </a:cubicBezTo>
                  <a:cubicBezTo>
                    <a:pt x="10145" y="9940"/>
                    <a:pt x="9859" y="10117"/>
                    <a:pt x="9533" y="10214"/>
                  </a:cubicBezTo>
                  <a:cubicBezTo>
                    <a:pt x="9532" y="10207"/>
                    <a:pt x="9533" y="10201"/>
                    <a:pt x="9538" y="10196"/>
                  </a:cubicBezTo>
                  <a:lnTo>
                    <a:pt x="9542" y="10192"/>
                  </a:lnTo>
                  <a:cubicBezTo>
                    <a:pt x="9841" y="10091"/>
                    <a:pt x="10125" y="9916"/>
                    <a:pt x="10359" y="9690"/>
                  </a:cubicBezTo>
                  <a:cubicBezTo>
                    <a:pt x="10437" y="9612"/>
                    <a:pt x="10512" y="9527"/>
                    <a:pt x="10578" y="9442"/>
                  </a:cubicBezTo>
                  <a:lnTo>
                    <a:pt x="10539" y="9397"/>
                  </a:lnTo>
                  <a:close/>
                  <a:moveTo>
                    <a:pt x="13448" y="11313"/>
                  </a:moveTo>
                  <a:lnTo>
                    <a:pt x="13479" y="11323"/>
                  </a:lnTo>
                  <a:cubicBezTo>
                    <a:pt x="13386" y="11585"/>
                    <a:pt x="13228" y="11825"/>
                    <a:pt x="13023" y="12025"/>
                  </a:cubicBezTo>
                  <a:cubicBezTo>
                    <a:pt x="12717" y="12322"/>
                    <a:pt x="12325" y="12510"/>
                    <a:pt x="11903" y="12541"/>
                  </a:cubicBezTo>
                  <a:cubicBezTo>
                    <a:pt x="11900" y="12535"/>
                    <a:pt x="11905" y="12531"/>
                    <a:pt x="11908" y="12528"/>
                  </a:cubicBezTo>
                  <a:lnTo>
                    <a:pt x="11916" y="12525"/>
                  </a:lnTo>
                  <a:cubicBezTo>
                    <a:pt x="12316" y="12479"/>
                    <a:pt x="12700" y="12295"/>
                    <a:pt x="12999" y="12004"/>
                  </a:cubicBezTo>
                  <a:cubicBezTo>
                    <a:pt x="13203" y="11808"/>
                    <a:pt x="13358" y="11569"/>
                    <a:pt x="13448" y="11313"/>
                  </a:cubicBezTo>
                  <a:close/>
                  <a:moveTo>
                    <a:pt x="15170" y="13182"/>
                  </a:moveTo>
                  <a:lnTo>
                    <a:pt x="15235" y="13242"/>
                  </a:lnTo>
                  <a:cubicBezTo>
                    <a:pt x="15150" y="13402"/>
                    <a:pt x="15041" y="13553"/>
                    <a:pt x="14908" y="13682"/>
                  </a:cubicBezTo>
                  <a:cubicBezTo>
                    <a:pt x="14700" y="13883"/>
                    <a:pt x="14449" y="14032"/>
                    <a:pt x="14160" y="14096"/>
                  </a:cubicBezTo>
                  <a:cubicBezTo>
                    <a:pt x="14157" y="14090"/>
                    <a:pt x="14162" y="14084"/>
                    <a:pt x="14165" y="14082"/>
                  </a:cubicBezTo>
                  <a:lnTo>
                    <a:pt x="14171" y="14076"/>
                  </a:lnTo>
                  <a:cubicBezTo>
                    <a:pt x="14433" y="14002"/>
                    <a:pt x="14683" y="13856"/>
                    <a:pt x="14886" y="13658"/>
                  </a:cubicBezTo>
                  <a:cubicBezTo>
                    <a:pt x="15017" y="13532"/>
                    <a:pt x="15127" y="13386"/>
                    <a:pt x="15207" y="13229"/>
                  </a:cubicBezTo>
                  <a:lnTo>
                    <a:pt x="15170" y="13182"/>
                  </a:lnTo>
                  <a:close/>
                  <a:moveTo>
                    <a:pt x="17377" y="15364"/>
                  </a:moveTo>
                  <a:lnTo>
                    <a:pt x="17408" y="15373"/>
                  </a:lnTo>
                  <a:cubicBezTo>
                    <a:pt x="17353" y="15551"/>
                    <a:pt x="17247" y="15720"/>
                    <a:pt x="17107" y="15856"/>
                  </a:cubicBezTo>
                  <a:cubicBezTo>
                    <a:pt x="16905" y="16050"/>
                    <a:pt x="16647" y="16170"/>
                    <a:pt x="16364" y="16176"/>
                  </a:cubicBezTo>
                  <a:cubicBezTo>
                    <a:pt x="16364" y="16168"/>
                    <a:pt x="16370" y="16164"/>
                    <a:pt x="16370" y="16164"/>
                  </a:cubicBezTo>
                  <a:lnTo>
                    <a:pt x="16381" y="16157"/>
                  </a:lnTo>
                  <a:cubicBezTo>
                    <a:pt x="16641" y="16138"/>
                    <a:pt x="16889" y="16023"/>
                    <a:pt x="17086" y="15833"/>
                  </a:cubicBezTo>
                  <a:cubicBezTo>
                    <a:pt x="17222" y="15700"/>
                    <a:pt x="17323" y="15540"/>
                    <a:pt x="17377" y="15364"/>
                  </a:cubicBezTo>
                  <a:close/>
                  <a:moveTo>
                    <a:pt x="4512" y="0"/>
                  </a:moveTo>
                  <a:cubicBezTo>
                    <a:pt x="4507" y="0"/>
                    <a:pt x="4502" y="1"/>
                    <a:pt x="4497" y="2"/>
                  </a:cubicBezTo>
                  <a:cubicBezTo>
                    <a:pt x="4486" y="5"/>
                    <a:pt x="4475" y="12"/>
                    <a:pt x="4468" y="18"/>
                  </a:cubicBezTo>
                  <a:cubicBezTo>
                    <a:pt x="4458" y="27"/>
                    <a:pt x="4452" y="34"/>
                    <a:pt x="4452" y="43"/>
                  </a:cubicBezTo>
                  <a:cubicBezTo>
                    <a:pt x="4383" y="238"/>
                    <a:pt x="4331" y="416"/>
                    <a:pt x="4293" y="585"/>
                  </a:cubicBezTo>
                  <a:cubicBezTo>
                    <a:pt x="4167" y="1124"/>
                    <a:pt x="3874" y="1624"/>
                    <a:pt x="3414" y="2072"/>
                  </a:cubicBezTo>
                  <a:cubicBezTo>
                    <a:pt x="3299" y="2184"/>
                    <a:pt x="3171" y="2293"/>
                    <a:pt x="3037" y="2397"/>
                  </a:cubicBezTo>
                  <a:cubicBezTo>
                    <a:pt x="1979" y="3154"/>
                    <a:pt x="1121" y="3358"/>
                    <a:pt x="504" y="3358"/>
                  </a:cubicBezTo>
                  <a:cubicBezTo>
                    <a:pt x="346" y="3358"/>
                    <a:pt x="205" y="3344"/>
                    <a:pt x="80" y="3324"/>
                  </a:cubicBezTo>
                  <a:cubicBezTo>
                    <a:pt x="76" y="3323"/>
                    <a:pt x="73" y="3323"/>
                    <a:pt x="70" y="3323"/>
                  </a:cubicBezTo>
                  <a:cubicBezTo>
                    <a:pt x="53" y="3323"/>
                    <a:pt x="37" y="3330"/>
                    <a:pt x="25" y="3341"/>
                  </a:cubicBezTo>
                  <a:cubicBezTo>
                    <a:pt x="22" y="3345"/>
                    <a:pt x="14" y="3351"/>
                    <a:pt x="13" y="3357"/>
                  </a:cubicBezTo>
                  <a:cubicBezTo>
                    <a:pt x="1" y="3382"/>
                    <a:pt x="4" y="3414"/>
                    <a:pt x="27" y="3431"/>
                  </a:cubicBezTo>
                  <a:lnTo>
                    <a:pt x="16544" y="18229"/>
                  </a:lnTo>
                  <a:cubicBezTo>
                    <a:pt x="16554" y="18240"/>
                    <a:pt x="16571" y="18246"/>
                    <a:pt x="16585" y="18246"/>
                  </a:cubicBezTo>
                  <a:cubicBezTo>
                    <a:pt x="16587" y="18246"/>
                    <a:pt x="16590" y="18246"/>
                    <a:pt x="16592" y="18246"/>
                  </a:cubicBezTo>
                  <a:cubicBezTo>
                    <a:pt x="17690" y="18141"/>
                    <a:pt x="18564" y="17779"/>
                    <a:pt x="19191" y="17171"/>
                  </a:cubicBezTo>
                  <a:cubicBezTo>
                    <a:pt x="19661" y="16714"/>
                    <a:pt x="19850" y="16249"/>
                    <a:pt x="19909" y="16069"/>
                  </a:cubicBezTo>
                  <a:cubicBezTo>
                    <a:pt x="19914" y="16046"/>
                    <a:pt x="19909" y="16024"/>
                    <a:pt x="19892" y="16006"/>
                  </a:cubicBezTo>
                  <a:lnTo>
                    <a:pt x="4560" y="18"/>
                  </a:lnTo>
                  <a:cubicBezTo>
                    <a:pt x="4546" y="7"/>
                    <a:pt x="4529" y="0"/>
                    <a:pt x="4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5"/>
            <p:cNvSpPr/>
            <p:nvPr/>
          </p:nvSpPr>
          <p:spPr>
            <a:xfrm>
              <a:off x="7861525" y="4439775"/>
              <a:ext cx="988475" cy="552325"/>
            </a:xfrm>
            <a:custGeom>
              <a:avLst/>
              <a:gdLst/>
              <a:ahLst/>
              <a:cxnLst/>
              <a:rect l="l" t="t" r="r" b="b"/>
              <a:pathLst>
                <a:path w="39539" h="22093" extrusionOk="0">
                  <a:moveTo>
                    <a:pt x="20745" y="2548"/>
                  </a:moveTo>
                  <a:lnTo>
                    <a:pt x="20756" y="2578"/>
                  </a:lnTo>
                  <a:lnTo>
                    <a:pt x="17495" y="3856"/>
                  </a:lnTo>
                  <a:cubicBezTo>
                    <a:pt x="17492" y="3852"/>
                    <a:pt x="17495" y="3842"/>
                    <a:pt x="17498" y="3840"/>
                  </a:cubicBezTo>
                  <a:lnTo>
                    <a:pt x="17502" y="3836"/>
                  </a:lnTo>
                  <a:lnTo>
                    <a:pt x="20745" y="2548"/>
                  </a:lnTo>
                  <a:close/>
                  <a:moveTo>
                    <a:pt x="21878" y="4145"/>
                  </a:moveTo>
                  <a:lnTo>
                    <a:pt x="21888" y="4174"/>
                  </a:lnTo>
                  <a:lnTo>
                    <a:pt x="20311" y="4831"/>
                  </a:lnTo>
                  <a:cubicBezTo>
                    <a:pt x="20311" y="4823"/>
                    <a:pt x="20313" y="4816"/>
                    <a:pt x="20315" y="4815"/>
                  </a:cubicBezTo>
                  <a:lnTo>
                    <a:pt x="20319" y="4811"/>
                  </a:lnTo>
                  <a:lnTo>
                    <a:pt x="21878" y="4145"/>
                  </a:lnTo>
                  <a:close/>
                  <a:moveTo>
                    <a:pt x="21786" y="957"/>
                  </a:moveTo>
                  <a:lnTo>
                    <a:pt x="11578" y="5086"/>
                  </a:lnTo>
                  <a:cubicBezTo>
                    <a:pt x="11577" y="5078"/>
                    <a:pt x="11579" y="5071"/>
                    <a:pt x="11580" y="5070"/>
                  </a:cubicBezTo>
                  <a:lnTo>
                    <a:pt x="21786" y="957"/>
                  </a:lnTo>
                  <a:close/>
                  <a:moveTo>
                    <a:pt x="33039" y="11619"/>
                  </a:moveTo>
                  <a:lnTo>
                    <a:pt x="33045" y="11649"/>
                  </a:lnTo>
                  <a:lnTo>
                    <a:pt x="32423" y="11801"/>
                  </a:lnTo>
                  <a:cubicBezTo>
                    <a:pt x="32420" y="11793"/>
                    <a:pt x="32422" y="11787"/>
                    <a:pt x="32425" y="11785"/>
                  </a:cubicBezTo>
                  <a:lnTo>
                    <a:pt x="32434" y="11781"/>
                  </a:lnTo>
                  <a:lnTo>
                    <a:pt x="33039" y="11619"/>
                  </a:lnTo>
                  <a:close/>
                  <a:moveTo>
                    <a:pt x="34573" y="13132"/>
                  </a:moveTo>
                  <a:lnTo>
                    <a:pt x="32825" y="13613"/>
                  </a:lnTo>
                  <a:cubicBezTo>
                    <a:pt x="32822" y="13606"/>
                    <a:pt x="32825" y="13599"/>
                    <a:pt x="32828" y="13597"/>
                  </a:cubicBezTo>
                  <a:lnTo>
                    <a:pt x="32837" y="13593"/>
                  </a:lnTo>
                  <a:lnTo>
                    <a:pt x="34573" y="13132"/>
                  </a:lnTo>
                  <a:close/>
                  <a:moveTo>
                    <a:pt x="35537" y="14106"/>
                  </a:moveTo>
                  <a:lnTo>
                    <a:pt x="35547" y="14137"/>
                  </a:lnTo>
                  <a:lnTo>
                    <a:pt x="32025" y="15229"/>
                  </a:lnTo>
                  <a:cubicBezTo>
                    <a:pt x="32024" y="15221"/>
                    <a:pt x="32028" y="15216"/>
                    <a:pt x="32030" y="15214"/>
                  </a:cubicBezTo>
                  <a:lnTo>
                    <a:pt x="32035" y="15210"/>
                  </a:lnTo>
                  <a:lnTo>
                    <a:pt x="35537" y="14106"/>
                  </a:lnTo>
                  <a:close/>
                  <a:moveTo>
                    <a:pt x="37239" y="14791"/>
                  </a:moveTo>
                  <a:lnTo>
                    <a:pt x="37249" y="14822"/>
                  </a:lnTo>
                  <a:lnTo>
                    <a:pt x="28800" y="17559"/>
                  </a:lnTo>
                  <a:cubicBezTo>
                    <a:pt x="28797" y="17553"/>
                    <a:pt x="28800" y="17546"/>
                    <a:pt x="28805" y="17540"/>
                  </a:cubicBezTo>
                  <a:lnTo>
                    <a:pt x="28811" y="17538"/>
                  </a:lnTo>
                  <a:lnTo>
                    <a:pt x="37239" y="14791"/>
                  </a:lnTo>
                  <a:close/>
                  <a:moveTo>
                    <a:pt x="22255" y="0"/>
                  </a:moveTo>
                  <a:cubicBezTo>
                    <a:pt x="21748" y="0"/>
                    <a:pt x="21225" y="102"/>
                    <a:pt x="20724" y="298"/>
                  </a:cubicBezTo>
                  <a:lnTo>
                    <a:pt x="2512" y="7456"/>
                  </a:lnTo>
                  <a:lnTo>
                    <a:pt x="151" y="8384"/>
                  </a:lnTo>
                  <a:cubicBezTo>
                    <a:pt x="104" y="8403"/>
                    <a:pt x="68" y="8424"/>
                    <a:pt x="44" y="8446"/>
                  </a:cubicBezTo>
                  <a:cubicBezTo>
                    <a:pt x="32" y="8457"/>
                    <a:pt x="15" y="8488"/>
                    <a:pt x="15" y="8501"/>
                  </a:cubicBezTo>
                  <a:cubicBezTo>
                    <a:pt x="1" y="8646"/>
                    <a:pt x="323" y="8904"/>
                    <a:pt x="539" y="9033"/>
                  </a:cubicBezTo>
                  <a:cubicBezTo>
                    <a:pt x="700" y="9149"/>
                    <a:pt x="17096" y="20686"/>
                    <a:pt x="18165" y="21507"/>
                  </a:cubicBezTo>
                  <a:cubicBezTo>
                    <a:pt x="18812" y="22005"/>
                    <a:pt x="19269" y="22092"/>
                    <a:pt x="19512" y="22092"/>
                  </a:cubicBezTo>
                  <a:cubicBezTo>
                    <a:pt x="19641" y="22092"/>
                    <a:pt x="19709" y="22067"/>
                    <a:pt x="19711" y="22067"/>
                  </a:cubicBezTo>
                  <a:lnTo>
                    <a:pt x="22801" y="20989"/>
                  </a:lnTo>
                  <a:lnTo>
                    <a:pt x="39492" y="15172"/>
                  </a:lnTo>
                  <a:cubicBezTo>
                    <a:pt x="39502" y="15168"/>
                    <a:pt x="39510" y="15163"/>
                    <a:pt x="39518" y="15157"/>
                  </a:cubicBezTo>
                  <a:cubicBezTo>
                    <a:pt x="39526" y="15147"/>
                    <a:pt x="39533" y="15137"/>
                    <a:pt x="39533" y="15123"/>
                  </a:cubicBezTo>
                  <a:cubicBezTo>
                    <a:pt x="39539" y="15101"/>
                    <a:pt x="39531" y="15081"/>
                    <a:pt x="39515" y="15067"/>
                  </a:cubicBezTo>
                  <a:lnTo>
                    <a:pt x="22745" y="44"/>
                  </a:lnTo>
                  <a:cubicBezTo>
                    <a:pt x="22737" y="35"/>
                    <a:pt x="22726" y="29"/>
                    <a:pt x="22712" y="29"/>
                  </a:cubicBezTo>
                  <a:cubicBezTo>
                    <a:pt x="22562" y="10"/>
                    <a:pt x="22409" y="0"/>
                    <a:pt x="222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5"/>
            <p:cNvSpPr/>
            <p:nvPr/>
          </p:nvSpPr>
          <p:spPr>
            <a:xfrm>
              <a:off x="7861525" y="4626175"/>
              <a:ext cx="570050" cy="365925"/>
            </a:xfrm>
            <a:custGeom>
              <a:avLst/>
              <a:gdLst/>
              <a:ahLst/>
              <a:cxnLst/>
              <a:rect l="l" t="t" r="r" b="b"/>
              <a:pathLst>
                <a:path w="22802" h="14637" extrusionOk="0">
                  <a:moveTo>
                    <a:pt x="2512" y="0"/>
                  </a:moveTo>
                  <a:lnTo>
                    <a:pt x="150" y="928"/>
                  </a:lnTo>
                  <a:cubicBezTo>
                    <a:pt x="103" y="947"/>
                    <a:pt x="66" y="967"/>
                    <a:pt x="44" y="990"/>
                  </a:cubicBezTo>
                  <a:cubicBezTo>
                    <a:pt x="32" y="1001"/>
                    <a:pt x="14" y="1032"/>
                    <a:pt x="14" y="1045"/>
                  </a:cubicBezTo>
                  <a:cubicBezTo>
                    <a:pt x="1" y="1189"/>
                    <a:pt x="322" y="1448"/>
                    <a:pt x="539" y="1577"/>
                  </a:cubicBezTo>
                  <a:cubicBezTo>
                    <a:pt x="699" y="1693"/>
                    <a:pt x="17096" y="13230"/>
                    <a:pt x="18165" y="14051"/>
                  </a:cubicBezTo>
                  <a:cubicBezTo>
                    <a:pt x="18812" y="14549"/>
                    <a:pt x="19270" y="14636"/>
                    <a:pt x="19512" y="14636"/>
                  </a:cubicBezTo>
                  <a:cubicBezTo>
                    <a:pt x="19642" y="14636"/>
                    <a:pt x="19709" y="14611"/>
                    <a:pt x="19710" y="14611"/>
                  </a:cubicBezTo>
                  <a:lnTo>
                    <a:pt x="22801" y="13533"/>
                  </a:lnTo>
                  <a:cubicBezTo>
                    <a:pt x="20703" y="13313"/>
                    <a:pt x="19108" y="11911"/>
                    <a:pt x="19107" y="11911"/>
                  </a:cubicBezTo>
                  <a:cubicBezTo>
                    <a:pt x="19107" y="11911"/>
                    <a:pt x="19107" y="11911"/>
                    <a:pt x="19107" y="11911"/>
                  </a:cubicBezTo>
                  <a:lnTo>
                    <a:pt x="251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5"/>
            <p:cNvSpPr/>
            <p:nvPr/>
          </p:nvSpPr>
          <p:spPr>
            <a:xfrm>
              <a:off x="8959650" y="3898375"/>
              <a:ext cx="392975" cy="484675"/>
            </a:xfrm>
            <a:custGeom>
              <a:avLst/>
              <a:gdLst/>
              <a:ahLst/>
              <a:cxnLst/>
              <a:rect l="l" t="t" r="r" b="b"/>
              <a:pathLst>
                <a:path w="15719" h="19387" extrusionOk="0">
                  <a:moveTo>
                    <a:pt x="2782" y="1"/>
                  </a:moveTo>
                  <a:cubicBezTo>
                    <a:pt x="2554" y="1"/>
                    <a:pt x="2339" y="188"/>
                    <a:pt x="2335" y="191"/>
                  </a:cubicBezTo>
                  <a:lnTo>
                    <a:pt x="1" y="2409"/>
                  </a:lnTo>
                  <a:cubicBezTo>
                    <a:pt x="228" y="2314"/>
                    <a:pt x="554" y="2210"/>
                    <a:pt x="894" y="2210"/>
                  </a:cubicBezTo>
                  <a:cubicBezTo>
                    <a:pt x="1180" y="2210"/>
                    <a:pt x="1475" y="2284"/>
                    <a:pt x="1728" y="2501"/>
                  </a:cubicBezTo>
                  <a:lnTo>
                    <a:pt x="1730" y="2498"/>
                  </a:lnTo>
                  <a:lnTo>
                    <a:pt x="1750" y="2519"/>
                  </a:lnTo>
                  <a:cubicBezTo>
                    <a:pt x="1823" y="2586"/>
                    <a:pt x="1889" y="2661"/>
                    <a:pt x="1954" y="2752"/>
                  </a:cubicBezTo>
                  <a:cubicBezTo>
                    <a:pt x="2693" y="3799"/>
                    <a:pt x="13025" y="18157"/>
                    <a:pt x="13912" y="19387"/>
                  </a:cubicBezTo>
                  <a:lnTo>
                    <a:pt x="15693" y="17556"/>
                  </a:lnTo>
                  <a:cubicBezTo>
                    <a:pt x="15715" y="17535"/>
                    <a:pt x="15718" y="17500"/>
                    <a:pt x="15698" y="17476"/>
                  </a:cubicBezTo>
                  <a:cubicBezTo>
                    <a:pt x="15202" y="16798"/>
                    <a:pt x="3531" y="853"/>
                    <a:pt x="3161" y="250"/>
                  </a:cubicBezTo>
                  <a:cubicBezTo>
                    <a:pt x="3072" y="105"/>
                    <a:pt x="2969" y="25"/>
                    <a:pt x="2844" y="5"/>
                  </a:cubicBezTo>
                  <a:cubicBezTo>
                    <a:pt x="2824" y="2"/>
                    <a:pt x="2803" y="1"/>
                    <a:pt x="2782"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5"/>
            <p:cNvSpPr/>
            <p:nvPr/>
          </p:nvSpPr>
          <p:spPr>
            <a:xfrm>
              <a:off x="7852075" y="3889350"/>
              <a:ext cx="1511350" cy="1111875"/>
            </a:xfrm>
            <a:custGeom>
              <a:avLst/>
              <a:gdLst/>
              <a:ahLst/>
              <a:cxnLst/>
              <a:rect l="l" t="t" r="r" b="b"/>
              <a:pathLst>
                <a:path w="60454" h="44475" extrusionOk="0">
                  <a:moveTo>
                    <a:pt x="47081" y="521"/>
                  </a:moveTo>
                  <a:cubicBezTo>
                    <a:pt x="47095" y="521"/>
                    <a:pt x="47109" y="522"/>
                    <a:pt x="47122" y="524"/>
                  </a:cubicBezTo>
                  <a:cubicBezTo>
                    <a:pt x="47149" y="529"/>
                    <a:pt x="47235" y="541"/>
                    <a:pt x="47328" y="695"/>
                  </a:cubicBezTo>
                  <a:cubicBezTo>
                    <a:pt x="47689" y="1284"/>
                    <a:pt x="58442" y="15976"/>
                    <a:pt x="59826" y="17869"/>
                  </a:cubicBezTo>
                  <a:lnTo>
                    <a:pt x="43482" y="34663"/>
                  </a:lnTo>
                  <a:cubicBezTo>
                    <a:pt x="43450" y="34698"/>
                    <a:pt x="43427" y="34740"/>
                    <a:pt x="43415" y="34786"/>
                  </a:cubicBezTo>
                  <a:cubicBezTo>
                    <a:pt x="43411" y="34805"/>
                    <a:pt x="42931" y="36702"/>
                    <a:pt x="40147" y="36935"/>
                  </a:cubicBezTo>
                  <a:cubicBezTo>
                    <a:pt x="40124" y="36937"/>
                    <a:pt x="40103" y="36940"/>
                    <a:pt x="40082" y="36949"/>
                  </a:cubicBezTo>
                  <a:lnTo>
                    <a:pt x="20034" y="43935"/>
                  </a:lnTo>
                  <a:cubicBezTo>
                    <a:pt x="20032" y="43936"/>
                    <a:pt x="19983" y="43951"/>
                    <a:pt x="19888" y="43951"/>
                  </a:cubicBezTo>
                  <a:cubicBezTo>
                    <a:pt x="19682" y="43951"/>
                    <a:pt x="19258" y="43876"/>
                    <a:pt x="18639" y="43399"/>
                  </a:cubicBezTo>
                  <a:cubicBezTo>
                    <a:pt x="17585" y="42588"/>
                    <a:pt x="1694" y="31402"/>
                    <a:pt x="1001" y="30916"/>
                  </a:cubicBezTo>
                  <a:cubicBezTo>
                    <a:pt x="823" y="30810"/>
                    <a:pt x="631" y="30648"/>
                    <a:pt x="568" y="30554"/>
                  </a:cubicBezTo>
                  <a:cubicBezTo>
                    <a:pt x="574" y="30552"/>
                    <a:pt x="581" y="30549"/>
                    <a:pt x="584" y="30549"/>
                  </a:cubicBezTo>
                  <a:lnTo>
                    <a:pt x="21159" y="22464"/>
                  </a:lnTo>
                  <a:cubicBezTo>
                    <a:pt x="21649" y="22272"/>
                    <a:pt x="22148" y="22174"/>
                    <a:pt x="22634" y="22174"/>
                  </a:cubicBezTo>
                  <a:cubicBezTo>
                    <a:pt x="22921" y="22174"/>
                    <a:pt x="23204" y="22208"/>
                    <a:pt x="23478" y="22277"/>
                  </a:cubicBezTo>
                  <a:cubicBezTo>
                    <a:pt x="23666" y="22324"/>
                    <a:pt x="23888" y="22356"/>
                    <a:pt x="24142" y="22356"/>
                  </a:cubicBezTo>
                  <a:cubicBezTo>
                    <a:pt x="24807" y="22356"/>
                    <a:pt x="25692" y="22134"/>
                    <a:pt x="26766" y="21363"/>
                  </a:cubicBezTo>
                  <a:cubicBezTo>
                    <a:pt x="27477" y="20816"/>
                    <a:pt x="27919" y="20174"/>
                    <a:pt x="28083" y="19461"/>
                  </a:cubicBezTo>
                  <a:cubicBezTo>
                    <a:pt x="28283" y="18591"/>
                    <a:pt x="28690" y="17845"/>
                    <a:pt x="29261" y="17301"/>
                  </a:cubicBezTo>
                  <a:lnTo>
                    <a:pt x="46743" y="671"/>
                  </a:lnTo>
                  <a:cubicBezTo>
                    <a:pt x="46791" y="629"/>
                    <a:pt x="46941" y="521"/>
                    <a:pt x="47081" y="521"/>
                  </a:cubicBezTo>
                  <a:close/>
                  <a:moveTo>
                    <a:pt x="47085" y="1"/>
                  </a:moveTo>
                  <a:cubicBezTo>
                    <a:pt x="46725" y="1"/>
                    <a:pt x="46436" y="249"/>
                    <a:pt x="46394" y="285"/>
                  </a:cubicBezTo>
                  <a:lnTo>
                    <a:pt x="28905" y="16923"/>
                  </a:lnTo>
                  <a:cubicBezTo>
                    <a:pt x="28258" y="17537"/>
                    <a:pt x="27800" y="18373"/>
                    <a:pt x="27577" y="19343"/>
                  </a:cubicBezTo>
                  <a:cubicBezTo>
                    <a:pt x="27441" y="19936"/>
                    <a:pt x="27062" y="20476"/>
                    <a:pt x="26457" y="20944"/>
                  </a:cubicBezTo>
                  <a:cubicBezTo>
                    <a:pt x="25493" y="21636"/>
                    <a:pt x="24719" y="21835"/>
                    <a:pt x="24148" y="21835"/>
                  </a:cubicBezTo>
                  <a:cubicBezTo>
                    <a:pt x="23940" y="21835"/>
                    <a:pt x="23759" y="21809"/>
                    <a:pt x="23605" y="21770"/>
                  </a:cubicBezTo>
                  <a:cubicBezTo>
                    <a:pt x="23290" y="21692"/>
                    <a:pt x="22966" y="21653"/>
                    <a:pt x="22637" y="21653"/>
                  </a:cubicBezTo>
                  <a:cubicBezTo>
                    <a:pt x="22086" y="21653"/>
                    <a:pt x="21523" y="21762"/>
                    <a:pt x="20971" y="21979"/>
                  </a:cubicBezTo>
                  <a:lnTo>
                    <a:pt x="395" y="30065"/>
                  </a:lnTo>
                  <a:lnTo>
                    <a:pt x="394" y="30065"/>
                  </a:lnTo>
                  <a:cubicBezTo>
                    <a:pt x="96" y="30183"/>
                    <a:pt x="39" y="30384"/>
                    <a:pt x="29" y="30492"/>
                  </a:cubicBezTo>
                  <a:cubicBezTo>
                    <a:pt x="0" y="30884"/>
                    <a:pt x="512" y="31233"/>
                    <a:pt x="718" y="31353"/>
                  </a:cubicBezTo>
                  <a:cubicBezTo>
                    <a:pt x="883" y="31470"/>
                    <a:pt x="17276" y="43009"/>
                    <a:pt x="18321" y="43813"/>
                  </a:cubicBezTo>
                  <a:cubicBezTo>
                    <a:pt x="19035" y="44362"/>
                    <a:pt x="19569" y="44474"/>
                    <a:pt x="19886" y="44474"/>
                  </a:cubicBezTo>
                  <a:cubicBezTo>
                    <a:pt x="20079" y="44474"/>
                    <a:pt x="20190" y="44433"/>
                    <a:pt x="20214" y="44424"/>
                  </a:cubicBezTo>
                  <a:lnTo>
                    <a:pt x="40224" y="37452"/>
                  </a:lnTo>
                  <a:cubicBezTo>
                    <a:pt x="43066" y="37200"/>
                    <a:pt x="43780" y="35379"/>
                    <a:pt x="43903" y="34981"/>
                  </a:cubicBezTo>
                  <a:lnTo>
                    <a:pt x="60354" y="18074"/>
                  </a:lnTo>
                  <a:cubicBezTo>
                    <a:pt x="60443" y="17982"/>
                    <a:pt x="60454" y="17839"/>
                    <a:pt x="60378" y="17738"/>
                  </a:cubicBezTo>
                  <a:cubicBezTo>
                    <a:pt x="56147" y="11959"/>
                    <a:pt x="48067" y="901"/>
                    <a:pt x="47774" y="423"/>
                  </a:cubicBezTo>
                  <a:cubicBezTo>
                    <a:pt x="47592" y="124"/>
                    <a:pt x="47362" y="33"/>
                    <a:pt x="47201" y="9"/>
                  </a:cubicBezTo>
                  <a:cubicBezTo>
                    <a:pt x="47161" y="3"/>
                    <a:pt x="47123" y="1"/>
                    <a:pt x="47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5"/>
            <p:cNvSpPr/>
            <p:nvPr/>
          </p:nvSpPr>
          <p:spPr>
            <a:xfrm>
              <a:off x="8423575" y="4431475"/>
              <a:ext cx="439975" cy="394225"/>
            </a:xfrm>
            <a:custGeom>
              <a:avLst/>
              <a:gdLst/>
              <a:ahLst/>
              <a:cxnLst/>
              <a:rect l="l" t="t" r="r" b="b"/>
              <a:pathLst>
                <a:path w="17599" h="15769" extrusionOk="0">
                  <a:moveTo>
                    <a:pt x="291" y="0"/>
                  </a:moveTo>
                  <a:cubicBezTo>
                    <a:pt x="220" y="0"/>
                    <a:pt x="149" y="29"/>
                    <a:pt x="97" y="86"/>
                  </a:cubicBezTo>
                  <a:cubicBezTo>
                    <a:pt x="0" y="194"/>
                    <a:pt x="10" y="359"/>
                    <a:pt x="116" y="455"/>
                  </a:cubicBezTo>
                  <a:lnTo>
                    <a:pt x="17135" y="15702"/>
                  </a:lnTo>
                  <a:cubicBezTo>
                    <a:pt x="17184" y="15746"/>
                    <a:pt x="17246" y="15768"/>
                    <a:pt x="17309" y="15768"/>
                  </a:cubicBezTo>
                  <a:cubicBezTo>
                    <a:pt x="17379" y="15768"/>
                    <a:pt x="17450" y="15740"/>
                    <a:pt x="17502" y="15682"/>
                  </a:cubicBezTo>
                  <a:cubicBezTo>
                    <a:pt x="17599" y="15575"/>
                    <a:pt x="17590" y="15410"/>
                    <a:pt x="17483" y="15315"/>
                  </a:cubicBezTo>
                  <a:lnTo>
                    <a:pt x="465" y="66"/>
                  </a:lnTo>
                  <a:cubicBezTo>
                    <a:pt x="415" y="22"/>
                    <a:pt x="353" y="0"/>
                    <a:pt x="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5"/>
            <p:cNvSpPr/>
            <p:nvPr/>
          </p:nvSpPr>
          <p:spPr>
            <a:xfrm>
              <a:off x="8547000" y="4347750"/>
              <a:ext cx="404025" cy="419250"/>
            </a:xfrm>
            <a:custGeom>
              <a:avLst/>
              <a:gdLst/>
              <a:ahLst/>
              <a:cxnLst/>
              <a:rect l="l" t="t" r="r" b="b"/>
              <a:pathLst>
                <a:path w="16161" h="16770" extrusionOk="0">
                  <a:moveTo>
                    <a:pt x="288" y="1"/>
                  </a:moveTo>
                  <a:cubicBezTo>
                    <a:pt x="223" y="1"/>
                    <a:pt x="158" y="25"/>
                    <a:pt x="108" y="73"/>
                  </a:cubicBezTo>
                  <a:cubicBezTo>
                    <a:pt x="3" y="173"/>
                    <a:pt x="0" y="339"/>
                    <a:pt x="100" y="441"/>
                  </a:cubicBezTo>
                  <a:lnTo>
                    <a:pt x="15684" y="16689"/>
                  </a:lnTo>
                  <a:cubicBezTo>
                    <a:pt x="15734" y="16743"/>
                    <a:pt x="15804" y="16769"/>
                    <a:pt x="15872" y="16769"/>
                  </a:cubicBezTo>
                  <a:cubicBezTo>
                    <a:pt x="15936" y="16769"/>
                    <a:pt x="16001" y="16744"/>
                    <a:pt x="16053" y="16697"/>
                  </a:cubicBezTo>
                  <a:cubicBezTo>
                    <a:pt x="16157" y="16596"/>
                    <a:pt x="16160" y="16431"/>
                    <a:pt x="16061" y="16327"/>
                  </a:cubicBezTo>
                  <a:lnTo>
                    <a:pt x="476" y="80"/>
                  </a:lnTo>
                  <a:cubicBezTo>
                    <a:pt x="425" y="27"/>
                    <a:pt x="357" y="1"/>
                    <a:pt x="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5"/>
            <p:cNvSpPr/>
            <p:nvPr/>
          </p:nvSpPr>
          <p:spPr>
            <a:xfrm>
              <a:off x="8423400" y="4347675"/>
              <a:ext cx="137925" cy="96825"/>
            </a:xfrm>
            <a:custGeom>
              <a:avLst/>
              <a:gdLst/>
              <a:ahLst/>
              <a:cxnLst/>
              <a:rect l="l" t="t" r="r" b="b"/>
              <a:pathLst>
                <a:path w="5517" h="3873" extrusionOk="0">
                  <a:moveTo>
                    <a:pt x="5235" y="1"/>
                  </a:moveTo>
                  <a:cubicBezTo>
                    <a:pt x="5217" y="1"/>
                    <a:pt x="5200" y="3"/>
                    <a:pt x="5182" y="7"/>
                  </a:cubicBezTo>
                  <a:cubicBezTo>
                    <a:pt x="1426" y="758"/>
                    <a:pt x="117" y="3388"/>
                    <a:pt x="64" y="3499"/>
                  </a:cubicBezTo>
                  <a:cubicBezTo>
                    <a:pt x="1" y="3628"/>
                    <a:pt x="54" y="3784"/>
                    <a:pt x="184" y="3847"/>
                  </a:cubicBezTo>
                  <a:cubicBezTo>
                    <a:pt x="221" y="3865"/>
                    <a:pt x="259" y="3873"/>
                    <a:pt x="298" y="3873"/>
                  </a:cubicBezTo>
                  <a:cubicBezTo>
                    <a:pt x="394" y="3873"/>
                    <a:pt x="487" y="3819"/>
                    <a:pt x="533" y="3725"/>
                  </a:cubicBezTo>
                  <a:cubicBezTo>
                    <a:pt x="545" y="3700"/>
                    <a:pt x="1793" y="1216"/>
                    <a:pt x="5283" y="517"/>
                  </a:cubicBezTo>
                  <a:cubicBezTo>
                    <a:pt x="5425" y="488"/>
                    <a:pt x="5517" y="352"/>
                    <a:pt x="5487" y="211"/>
                  </a:cubicBezTo>
                  <a:cubicBezTo>
                    <a:pt x="5463" y="87"/>
                    <a:pt x="5354" y="1"/>
                    <a:pt x="5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5"/>
            <p:cNvSpPr/>
            <p:nvPr/>
          </p:nvSpPr>
          <p:spPr>
            <a:xfrm>
              <a:off x="7880525" y="4376150"/>
              <a:ext cx="605475" cy="268375"/>
            </a:xfrm>
            <a:custGeom>
              <a:avLst/>
              <a:gdLst/>
              <a:ahLst/>
              <a:cxnLst/>
              <a:rect l="l" t="t" r="r" b="b"/>
              <a:pathLst>
                <a:path w="24219" h="10735" extrusionOk="0">
                  <a:moveTo>
                    <a:pt x="23977" y="1"/>
                  </a:moveTo>
                  <a:cubicBezTo>
                    <a:pt x="23970" y="1"/>
                    <a:pt x="23962" y="1"/>
                    <a:pt x="23955" y="2"/>
                  </a:cubicBezTo>
                  <a:cubicBezTo>
                    <a:pt x="12519" y="129"/>
                    <a:pt x="273" y="8895"/>
                    <a:pt x="151" y="8984"/>
                  </a:cubicBezTo>
                  <a:cubicBezTo>
                    <a:pt x="85" y="9031"/>
                    <a:pt x="46" y="9106"/>
                    <a:pt x="43" y="9187"/>
                  </a:cubicBezTo>
                  <a:lnTo>
                    <a:pt x="5" y="10467"/>
                  </a:lnTo>
                  <a:cubicBezTo>
                    <a:pt x="1" y="10610"/>
                    <a:pt x="114" y="10731"/>
                    <a:pt x="257" y="10735"/>
                  </a:cubicBezTo>
                  <a:lnTo>
                    <a:pt x="266" y="10735"/>
                  </a:lnTo>
                  <a:cubicBezTo>
                    <a:pt x="407" y="10735"/>
                    <a:pt x="522" y="10622"/>
                    <a:pt x="524" y="10481"/>
                  </a:cubicBezTo>
                  <a:lnTo>
                    <a:pt x="559" y="9332"/>
                  </a:lnTo>
                  <a:cubicBezTo>
                    <a:pt x="1768" y="8484"/>
                    <a:pt x="13243" y="642"/>
                    <a:pt x="23960" y="523"/>
                  </a:cubicBezTo>
                  <a:cubicBezTo>
                    <a:pt x="24104" y="522"/>
                    <a:pt x="24219" y="403"/>
                    <a:pt x="24218" y="260"/>
                  </a:cubicBezTo>
                  <a:cubicBezTo>
                    <a:pt x="24217" y="123"/>
                    <a:pt x="24114" y="1"/>
                    <a:pt x="239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5"/>
            <p:cNvSpPr/>
            <p:nvPr/>
          </p:nvSpPr>
          <p:spPr>
            <a:xfrm>
              <a:off x="8472075" y="3904750"/>
              <a:ext cx="532025" cy="484475"/>
            </a:xfrm>
            <a:custGeom>
              <a:avLst/>
              <a:gdLst/>
              <a:ahLst/>
              <a:cxnLst/>
              <a:rect l="l" t="t" r="r" b="b"/>
              <a:pathLst>
                <a:path w="21281" h="19379" extrusionOk="0">
                  <a:moveTo>
                    <a:pt x="20236" y="0"/>
                  </a:moveTo>
                  <a:cubicBezTo>
                    <a:pt x="20194" y="0"/>
                    <a:pt x="20152" y="10"/>
                    <a:pt x="20114" y="30"/>
                  </a:cubicBezTo>
                  <a:cubicBezTo>
                    <a:pt x="4713" y="8205"/>
                    <a:pt x="100" y="18910"/>
                    <a:pt x="55" y="19018"/>
                  </a:cubicBezTo>
                  <a:cubicBezTo>
                    <a:pt x="1" y="19150"/>
                    <a:pt x="64" y="19302"/>
                    <a:pt x="196" y="19358"/>
                  </a:cubicBezTo>
                  <a:cubicBezTo>
                    <a:pt x="228" y="19373"/>
                    <a:pt x="263" y="19379"/>
                    <a:pt x="296" y="19379"/>
                  </a:cubicBezTo>
                  <a:cubicBezTo>
                    <a:pt x="399" y="19379"/>
                    <a:pt x="495" y="19318"/>
                    <a:pt x="537" y="19218"/>
                  </a:cubicBezTo>
                  <a:cubicBezTo>
                    <a:pt x="582" y="19112"/>
                    <a:pt x="5099" y="8630"/>
                    <a:pt x="20246" y="550"/>
                  </a:cubicBezTo>
                  <a:lnTo>
                    <a:pt x="20875" y="843"/>
                  </a:lnTo>
                  <a:cubicBezTo>
                    <a:pt x="20910" y="859"/>
                    <a:pt x="20947" y="867"/>
                    <a:pt x="20983" y="867"/>
                  </a:cubicBezTo>
                  <a:cubicBezTo>
                    <a:pt x="21082" y="867"/>
                    <a:pt x="21176" y="811"/>
                    <a:pt x="21221" y="716"/>
                  </a:cubicBezTo>
                  <a:cubicBezTo>
                    <a:pt x="21280" y="587"/>
                    <a:pt x="21224" y="431"/>
                    <a:pt x="21093" y="370"/>
                  </a:cubicBezTo>
                  <a:lnTo>
                    <a:pt x="20347" y="24"/>
                  </a:lnTo>
                  <a:cubicBezTo>
                    <a:pt x="20312" y="8"/>
                    <a:pt x="20274" y="0"/>
                    <a:pt x="20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5"/>
            <p:cNvSpPr/>
            <p:nvPr/>
          </p:nvSpPr>
          <p:spPr>
            <a:xfrm>
              <a:off x="8578400" y="4806800"/>
              <a:ext cx="217725" cy="74900"/>
            </a:xfrm>
            <a:custGeom>
              <a:avLst/>
              <a:gdLst/>
              <a:ahLst/>
              <a:cxnLst/>
              <a:rect l="l" t="t" r="r" b="b"/>
              <a:pathLst>
                <a:path w="8709" h="2996" extrusionOk="0">
                  <a:moveTo>
                    <a:pt x="8569" y="0"/>
                  </a:moveTo>
                  <a:cubicBezTo>
                    <a:pt x="8556" y="0"/>
                    <a:pt x="8543" y="2"/>
                    <a:pt x="8530" y="7"/>
                  </a:cubicBezTo>
                  <a:lnTo>
                    <a:pt x="102" y="2753"/>
                  </a:lnTo>
                  <a:cubicBezTo>
                    <a:pt x="36" y="2774"/>
                    <a:pt x="0" y="2844"/>
                    <a:pt x="21" y="2910"/>
                  </a:cubicBezTo>
                  <a:cubicBezTo>
                    <a:pt x="38" y="2962"/>
                    <a:pt x="87" y="2996"/>
                    <a:pt x="140" y="2996"/>
                  </a:cubicBezTo>
                  <a:cubicBezTo>
                    <a:pt x="152" y="2996"/>
                    <a:pt x="166" y="2993"/>
                    <a:pt x="178" y="2989"/>
                  </a:cubicBezTo>
                  <a:lnTo>
                    <a:pt x="8608" y="244"/>
                  </a:lnTo>
                  <a:cubicBezTo>
                    <a:pt x="8672" y="223"/>
                    <a:pt x="8708" y="152"/>
                    <a:pt x="8687" y="87"/>
                  </a:cubicBezTo>
                  <a:cubicBezTo>
                    <a:pt x="8670" y="34"/>
                    <a:pt x="8621" y="0"/>
                    <a:pt x="85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5"/>
            <p:cNvSpPr/>
            <p:nvPr/>
          </p:nvSpPr>
          <p:spPr>
            <a:xfrm>
              <a:off x="8659050" y="4789675"/>
              <a:ext cx="94525" cy="33850"/>
            </a:xfrm>
            <a:custGeom>
              <a:avLst/>
              <a:gdLst/>
              <a:ahLst/>
              <a:cxnLst/>
              <a:rect l="l" t="t" r="r" b="b"/>
              <a:pathLst>
                <a:path w="3781" h="1354" extrusionOk="0">
                  <a:moveTo>
                    <a:pt x="3641" y="1"/>
                  </a:moveTo>
                  <a:cubicBezTo>
                    <a:pt x="3629" y="1"/>
                    <a:pt x="3616" y="3"/>
                    <a:pt x="3604" y="6"/>
                  </a:cubicBezTo>
                  <a:lnTo>
                    <a:pt x="102" y="1110"/>
                  </a:lnTo>
                  <a:cubicBezTo>
                    <a:pt x="37" y="1130"/>
                    <a:pt x="1" y="1202"/>
                    <a:pt x="22" y="1266"/>
                  </a:cubicBezTo>
                  <a:cubicBezTo>
                    <a:pt x="38" y="1319"/>
                    <a:pt x="88" y="1353"/>
                    <a:pt x="140" y="1353"/>
                  </a:cubicBezTo>
                  <a:cubicBezTo>
                    <a:pt x="153" y="1353"/>
                    <a:pt x="165" y="1351"/>
                    <a:pt x="177" y="1348"/>
                  </a:cubicBezTo>
                  <a:lnTo>
                    <a:pt x="3678" y="244"/>
                  </a:lnTo>
                  <a:cubicBezTo>
                    <a:pt x="3744" y="224"/>
                    <a:pt x="3781" y="153"/>
                    <a:pt x="3760" y="88"/>
                  </a:cubicBezTo>
                  <a:cubicBezTo>
                    <a:pt x="3744" y="34"/>
                    <a:pt x="3695" y="1"/>
                    <a:pt x="36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5"/>
            <p:cNvSpPr/>
            <p:nvPr/>
          </p:nvSpPr>
          <p:spPr>
            <a:xfrm>
              <a:off x="8679100" y="4764625"/>
              <a:ext cx="50075" cy="18475"/>
            </a:xfrm>
            <a:custGeom>
              <a:avLst/>
              <a:gdLst/>
              <a:ahLst/>
              <a:cxnLst/>
              <a:rect l="l" t="t" r="r" b="b"/>
              <a:pathLst>
                <a:path w="2003" h="739" extrusionOk="0">
                  <a:moveTo>
                    <a:pt x="1866" y="0"/>
                  </a:moveTo>
                  <a:cubicBezTo>
                    <a:pt x="1855" y="0"/>
                    <a:pt x="1843" y="2"/>
                    <a:pt x="1832" y="5"/>
                  </a:cubicBezTo>
                  <a:lnTo>
                    <a:pt x="104" y="495"/>
                  </a:lnTo>
                  <a:cubicBezTo>
                    <a:pt x="38" y="514"/>
                    <a:pt x="1" y="582"/>
                    <a:pt x="18" y="649"/>
                  </a:cubicBezTo>
                  <a:cubicBezTo>
                    <a:pt x="34" y="703"/>
                    <a:pt x="83" y="739"/>
                    <a:pt x="138" y="739"/>
                  </a:cubicBezTo>
                  <a:cubicBezTo>
                    <a:pt x="148" y="739"/>
                    <a:pt x="160" y="738"/>
                    <a:pt x="172" y="734"/>
                  </a:cubicBezTo>
                  <a:lnTo>
                    <a:pt x="1900" y="243"/>
                  </a:lnTo>
                  <a:cubicBezTo>
                    <a:pt x="1964" y="224"/>
                    <a:pt x="2002" y="157"/>
                    <a:pt x="1984" y="90"/>
                  </a:cubicBezTo>
                  <a:cubicBezTo>
                    <a:pt x="1969" y="35"/>
                    <a:pt x="1920" y="0"/>
                    <a:pt x="1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5"/>
            <p:cNvSpPr/>
            <p:nvPr/>
          </p:nvSpPr>
          <p:spPr>
            <a:xfrm>
              <a:off x="8668950" y="4727450"/>
              <a:ext cx="22075" cy="10350"/>
            </a:xfrm>
            <a:custGeom>
              <a:avLst/>
              <a:gdLst/>
              <a:ahLst/>
              <a:cxnLst/>
              <a:rect l="l" t="t" r="r" b="b"/>
              <a:pathLst>
                <a:path w="883" h="414" extrusionOk="0">
                  <a:moveTo>
                    <a:pt x="744" y="0"/>
                  </a:moveTo>
                  <a:cubicBezTo>
                    <a:pt x="733" y="0"/>
                    <a:pt x="722" y="2"/>
                    <a:pt x="711" y="5"/>
                  </a:cubicBezTo>
                  <a:lnTo>
                    <a:pt x="107" y="169"/>
                  </a:lnTo>
                  <a:cubicBezTo>
                    <a:pt x="40" y="187"/>
                    <a:pt x="0" y="255"/>
                    <a:pt x="19" y="322"/>
                  </a:cubicBezTo>
                  <a:cubicBezTo>
                    <a:pt x="35" y="377"/>
                    <a:pt x="84" y="414"/>
                    <a:pt x="140" y="414"/>
                  </a:cubicBezTo>
                  <a:cubicBezTo>
                    <a:pt x="151" y="414"/>
                    <a:pt x="162" y="412"/>
                    <a:pt x="172" y="410"/>
                  </a:cubicBezTo>
                  <a:lnTo>
                    <a:pt x="777" y="246"/>
                  </a:lnTo>
                  <a:cubicBezTo>
                    <a:pt x="843" y="228"/>
                    <a:pt x="883" y="160"/>
                    <a:pt x="864" y="93"/>
                  </a:cubicBezTo>
                  <a:cubicBezTo>
                    <a:pt x="849" y="37"/>
                    <a:pt x="800" y="0"/>
                    <a:pt x="7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5"/>
            <p:cNvSpPr/>
            <p:nvPr/>
          </p:nvSpPr>
          <p:spPr>
            <a:xfrm>
              <a:off x="8147825" y="4460175"/>
              <a:ext cx="261800" cy="109750"/>
            </a:xfrm>
            <a:custGeom>
              <a:avLst/>
              <a:gdLst/>
              <a:ahLst/>
              <a:cxnLst/>
              <a:rect l="l" t="t" r="r" b="b"/>
              <a:pathLst>
                <a:path w="10472" h="4390" extrusionOk="0">
                  <a:moveTo>
                    <a:pt x="10330" y="0"/>
                  </a:moveTo>
                  <a:cubicBezTo>
                    <a:pt x="10314" y="0"/>
                    <a:pt x="10298" y="4"/>
                    <a:pt x="10283" y="10"/>
                  </a:cubicBezTo>
                  <a:lnTo>
                    <a:pt x="95" y="4150"/>
                  </a:lnTo>
                  <a:cubicBezTo>
                    <a:pt x="32" y="4176"/>
                    <a:pt x="0" y="4248"/>
                    <a:pt x="27" y="4312"/>
                  </a:cubicBezTo>
                  <a:cubicBezTo>
                    <a:pt x="47" y="4360"/>
                    <a:pt x="92" y="4389"/>
                    <a:pt x="142" y="4389"/>
                  </a:cubicBezTo>
                  <a:cubicBezTo>
                    <a:pt x="158" y="4389"/>
                    <a:pt x="173" y="4386"/>
                    <a:pt x="189" y="4380"/>
                  </a:cubicBezTo>
                  <a:lnTo>
                    <a:pt x="10377" y="241"/>
                  </a:lnTo>
                  <a:cubicBezTo>
                    <a:pt x="10440" y="214"/>
                    <a:pt x="10471" y="142"/>
                    <a:pt x="10445" y="78"/>
                  </a:cubicBezTo>
                  <a:cubicBezTo>
                    <a:pt x="10425" y="30"/>
                    <a:pt x="10378" y="0"/>
                    <a:pt x="10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5"/>
            <p:cNvSpPr/>
            <p:nvPr/>
          </p:nvSpPr>
          <p:spPr>
            <a:xfrm>
              <a:off x="8295725" y="4500675"/>
              <a:ext cx="88100" cy="38500"/>
            </a:xfrm>
            <a:custGeom>
              <a:avLst/>
              <a:gdLst/>
              <a:ahLst/>
              <a:cxnLst/>
              <a:rect l="l" t="t" r="r" b="b"/>
              <a:pathLst>
                <a:path w="3524" h="1540" extrusionOk="0">
                  <a:moveTo>
                    <a:pt x="3382" y="0"/>
                  </a:moveTo>
                  <a:cubicBezTo>
                    <a:pt x="3367" y="0"/>
                    <a:pt x="3351" y="3"/>
                    <a:pt x="3337" y="9"/>
                  </a:cubicBezTo>
                  <a:lnTo>
                    <a:pt x="94" y="1298"/>
                  </a:lnTo>
                  <a:cubicBezTo>
                    <a:pt x="31" y="1325"/>
                    <a:pt x="0" y="1396"/>
                    <a:pt x="25" y="1461"/>
                  </a:cubicBezTo>
                  <a:cubicBezTo>
                    <a:pt x="43" y="1509"/>
                    <a:pt x="90" y="1539"/>
                    <a:pt x="141" y="1539"/>
                  </a:cubicBezTo>
                  <a:cubicBezTo>
                    <a:pt x="156" y="1539"/>
                    <a:pt x="172" y="1536"/>
                    <a:pt x="188" y="1530"/>
                  </a:cubicBezTo>
                  <a:lnTo>
                    <a:pt x="3430" y="241"/>
                  </a:lnTo>
                  <a:cubicBezTo>
                    <a:pt x="3494" y="215"/>
                    <a:pt x="3524" y="143"/>
                    <a:pt x="3499" y="79"/>
                  </a:cubicBezTo>
                  <a:cubicBezTo>
                    <a:pt x="3479" y="29"/>
                    <a:pt x="3431" y="0"/>
                    <a:pt x="33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5"/>
            <p:cNvSpPr/>
            <p:nvPr/>
          </p:nvSpPr>
          <p:spPr>
            <a:xfrm>
              <a:off x="8366150" y="4540625"/>
              <a:ext cx="46050" cy="22875"/>
            </a:xfrm>
            <a:custGeom>
              <a:avLst/>
              <a:gdLst/>
              <a:ahLst/>
              <a:cxnLst/>
              <a:rect l="l" t="t" r="r" b="b"/>
              <a:pathLst>
                <a:path w="1842" h="915" extrusionOk="0">
                  <a:moveTo>
                    <a:pt x="1700" y="0"/>
                  </a:moveTo>
                  <a:cubicBezTo>
                    <a:pt x="1684" y="0"/>
                    <a:pt x="1667" y="4"/>
                    <a:pt x="1651" y="10"/>
                  </a:cubicBezTo>
                  <a:lnTo>
                    <a:pt x="94" y="675"/>
                  </a:lnTo>
                  <a:cubicBezTo>
                    <a:pt x="30" y="702"/>
                    <a:pt x="0" y="775"/>
                    <a:pt x="29" y="838"/>
                  </a:cubicBezTo>
                  <a:cubicBezTo>
                    <a:pt x="47" y="886"/>
                    <a:pt x="94" y="915"/>
                    <a:pt x="142" y="915"/>
                  </a:cubicBezTo>
                  <a:cubicBezTo>
                    <a:pt x="159" y="915"/>
                    <a:pt x="175" y="912"/>
                    <a:pt x="192" y="904"/>
                  </a:cubicBezTo>
                  <a:lnTo>
                    <a:pt x="1749" y="240"/>
                  </a:lnTo>
                  <a:cubicBezTo>
                    <a:pt x="1813" y="211"/>
                    <a:pt x="1842" y="140"/>
                    <a:pt x="1815" y="75"/>
                  </a:cubicBezTo>
                  <a:cubicBezTo>
                    <a:pt x="1794" y="28"/>
                    <a:pt x="1748" y="0"/>
                    <a:pt x="1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5"/>
            <p:cNvSpPr/>
            <p:nvPr/>
          </p:nvSpPr>
          <p:spPr>
            <a:xfrm>
              <a:off x="8945675" y="4511475"/>
              <a:ext cx="205100" cy="201400"/>
            </a:xfrm>
            <a:custGeom>
              <a:avLst/>
              <a:gdLst/>
              <a:ahLst/>
              <a:cxnLst/>
              <a:rect l="l" t="t" r="r" b="b"/>
              <a:pathLst>
                <a:path w="8204" h="8056" extrusionOk="0">
                  <a:moveTo>
                    <a:pt x="8067" y="0"/>
                  </a:moveTo>
                  <a:cubicBezTo>
                    <a:pt x="8036" y="0"/>
                    <a:pt x="8005" y="12"/>
                    <a:pt x="7981" y="36"/>
                  </a:cubicBezTo>
                  <a:lnTo>
                    <a:pt x="51" y="7844"/>
                  </a:lnTo>
                  <a:cubicBezTo>
                    <a:pt x="2" y="7891"/>
                    <a:pt x="1" y="7969"/>
                    <a:pt x="49" y="8019"/>
                  </a:cubicBezTo>
                  <a:cubicBezTo>
                    <a:pt x="74" y="8043"/>
                    <a:pt x="106" y="8055"/>
                    <a:pt x="138" y="8055"/>
                  </a:cubicBezTo>
                  <a:cubicBezTo>
                    <a:pt x="169" y="8055"/>
                    <a:pt x="201" y="8044"/>
                    <a:pt x="225" y="8020"/>
                  </a:cubicBezTo>
                  <a:lnTo>
                    <a:pt x="8155" y="213"/>
                  </a:lnTo>
                  <a:cubicBezTo>
                    <a:pt x="8203" y="166"/>
                    <a:pt x="8204" y="88"/>
                    <a:pt x="8156" y="37"/>
                  </a:cubicBezTo>
                  <a:cubicBezTo>
                    <a:pt x="8131" y="13"/>
                    <a:pt x="8099" y="0"/>
                    <a:pt x="80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5"/>
            <p:cNvSpPr/>
            <p:nvPr/>
          </p:nvSpPr>
          <p:spPr>
            <a:xfrm>
              <a:off x="8955075" y="4563825"/>
              <a:ext cx="93975" cy="93250"/>
            </a:xfrm>
            <a:custGeom>
              <a:avLst/>
              <a:gdLst/>
              <a:ahLst/>
              <a:cxnLst/>
              <a:rect l="l" t="t" r="r" b="b"/>
              <a:pathLst>
                <a:path w="3759" h="3730" extrusionOk="0">
                  <a:moveTo>
                    <a:pt x="3623" y="1"/>
                  </a:moveTo>
                  <a:cubicBezTo>
                    <a:pt x="3591" y="1"/>
                    <a:pt x="3559" y="13"/>
                    <a:pt x="3535" y="37"/>
                  </a:cubicBezTo>
                  <a:lnTo>
                    <a:pt x="49" y="3517"/>
                  </a:lnTo>
                  <a:cubicBezTo>
                    <a:pt x="1" y="3565"/>
                    <a:pt x="1" y="3644"/>
                    <a:pt x="49" y="3693"/>
                  </a:cubicBezTo>
                  <a:cubicBezTo>
                    <a:pt x="73" y="3717"/>
                    <a:pt x="104" y="3729"/>
                    <a:pt x="137" y="3729"/>
                  </a:cubicBezTo>
                  <a:cubicBezTo>
                    <a:pt x="168" y="3729"/>
                    <a:pt x="201" y="3717"/>
                    <a:pt x="225" y="3693"/>
                  </a:cubicBezTo>
                  <a:lnTo>
                    <a:pt x="3710" y="213"/>
                  </a:lnTo>
                  <a:cubicBezTo>
                    <a:pt x="3759" y="165"/>
                    <a:pt x="3759" y="86"/>
                    <a:pt x="3710" y="37"/>
                  </a:cubicBezTo>
                  <a:cubicBezTo>
                    <a:pt x="3686" y="13"/>
                    <a:pt x="3654" y="1"/>
                    <a:pt x="3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5"/>
            <p:cNvSpPr/>
            <p:nvPr/>
          </p:nvSpPr>
          <p:spPr>
            <a:xfrm>
              <a:off x="8948425" y="4553500"/>
              <a:ext cx="46150" cy="40050"/>
            </a:xfrm>
            <a:custGeom>
              <a:avLst/>
              <a:gdLst/>
              <a:ahLst/>
              <a:cxnLst/>
              <a:rect l="l" t="t" r="r" b="b"/>
              <a:pathLst>
                <a:path w="1846" h="1602" extrusionOk="0">
                  <a:moveTo>
                    <a:pt x="1705" y="0"/>
                  </a:moveTo>
                  <a:cubicBezTo>
                    <a:pt x="1677" y="0"/>
                    <a:pt x="1649" y="10"/>
                    <a:pt x="1625" y="30"/>
                  </a:cubicBezTo>
                  <a:lnTo>
                    <a:pt x="58" y="1384"/>
                  </a:lnTo>
                  <a:cubicBezTo>
                    <a:pt x="6" y="1428"/>
                    <a:pt x="1" y="1506"/>
                    <a:pt x="46" y="1559"/>
                  </a:cubicBezTo>
                  <a:cubicBezTo>
                    <a:pt x="70" y="1588"/>
                    <a:pt x="104" y="1602"/>
                    <a:pt x="140" y="1602"/>
                  </a:cubicBezTo>
                  <a:cubicBezTo>
                    <a:pt x="168" y="1602"/>
                    <a:pt x="199" y="1591"/>
                    <a:pt x="221" y="1572"/>
                  </a:cubicBezTo>
                  <a:lnTo>
                    <a:pt x="1788" y="219"/>
                  </a:lnTo>
                  <a:cubicBezTo>
                    <a:pt x="1840" y="175"/>
                    <a:pt x="1845" y="96"/>
                    <a:pt x="1801" y="44"/>
                  </a:cubicBezTo>
                  <a:cubicBezTo>
                    <a:pt x="1776" y="15"/>
                    <a:pt x="1741" y="0"/>
                    <a:pt x="1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5"/>
            <p:cNvSpPr/>
            <p:nvPr/>
          </p:nvSpPr>
          <p:spPr>
            <a:xfrm>
              <a:off x="8945450" y="4003325"/>
              <a:ext cx="63725" cy="61275"/>
            </a:xfrm>
            <a:custGeom>
              <a:avLst/>
              <a:gdLst/>
              <a:ahLst/>
              <a:cxnLst/>
              <a:rect l="l" t="t" r="r" b="b"/>
              <a:pathLst>
                <a:path w="2549" h="2451" extrusionOk="0">
                  <a:moveTo>
                    <a:pt x="2407" y="1"/>
                  </a:moveTo>
                  <a:cubicBezTo>
                    <a:pt x="2380" y="1"/>
                    <a:pt x="2352" y="10"/>
                    <a:pt x="2330" y="28"/>
                  </a:cubicBezTo>
                  <a:cubicBezTo>
                    <a:pt x="1512" y="700"/>
                    <a:pt x="744" y="1446"/>
                    <a:pt x="46" y="2245"/>
                  </a:cubicBezTo>
                  <a:cubicBezTo>
                    <a:pt x="0" y="2297"/>
                    <a:pt x="6" y="2375"/>
                    <a:pt x="58" y="2420"/>
                  </a:cubicBezTo>
                  <a:cubicBezTo>
                    <a:pt x="81" y="2440"/>
                    <a:pt x="110" y="2451"/>
                    <a:pt x="140" y="2451"/>
                  </a:cubicBezTo>
                  <a:cubicBezTo>
                    <a:pt x="173" y="2451"/>
                    <a:pt x="209" y="2435"/>
                    <a:pt x="235" y="2409"/>
                  </a:cubicBezTo>
                  <a:cubicBezTo>
                    <a:pt x="924" y="1619"/>
                    <a:pt x="1681" y="885"/>
                    <a:pt x="2489" y="221"/>
                  </a:cubicBezTo>
                  <a:cubicBezTo>
                    <a:pt x="2541" y="177"/>
                    <a:pt x="2548" y="98"/>
                    <a:pt x="2506" y="46"/>
                  </a:cubicBezTo>
                  <a:cubicBezTo>
                    <a:pt x="2480" y="16"/>
                    <a:pt x="2444" y="1"/>
                    <a:pt x="2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5"/>
            <p:cNvSpPr/>
            <p:nvPr/>
          </p:nvSpPr>
          <p:spPr>
            <a:xfrm>
              <a:off x="9022925" y="4032950"/>
              <a:ext cx="29850" cy="26325"/>
            </a:xfrm>
            <a:custGeom>
              <a:avLst/>
              <a:gdLst/>
              <a:ahLst/>
              <a:cxnLst/>
              <a:rect l="l" t="t" r="r" b="b"/>
              <a:pathLst>
                <a:path w="1194" h="1053" extrusionOk="0">
                  <a:moveTo>
                    <a:pt x="1055" y="1"/>
                  </a:moveTo>
                  <a:cubicBezTo>
                    <a:pt x="1026" y="1"/>
                    <a:pt x="996" y="11"/>
                    <a:pt x="973" y="31"/>
                  </a:cubicBezTo>
                  <a:lnTo>
                    <a:pt x="58" y="835"/>
                  </a:lnTo>
                  <a:cubicBezTo>
                    <a:pt x="5" y="879"/>
                    <a:pt x="0" y="960"/>
                    <a:pt x="46" y="1010"/>
                  </a:cubicBezTo>
                  <a:cubicBezTo>
                    <a:pt x="70" y="1038"/>
                    <a:pt x="105" y="1052"/>
                    <a:pt x="139" y="1052"/>
                  </a:cubicBezTo>
                  <a:cubicBezTo>
                    <a:pt x="170" y="1052"/>
                    <a:pt x="198" y="1044"/>
                    <a:pt x="222" y="1023"/>
                  </a:cubicBezTo>
                  <a:lnTo>
                    <a:pt x="1136" y="219"/>
                  </a:lnTo>
                  <a:cubicBezTo>
                    <a:pt x="1188" y="175"/>
                    <a:pt x="1194" y="94"/>
                    <a:pt x="1149" y="44"/>
                  </a:cubicBezTo>
                  <a:cubicBezTo>
                    <a:pt x="1124" y="15"/>
                    <a:pt x="1089"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5"/>
            <p:cNvSpPr/>
            <p:nvPr/>
          </p:nvSpPr>
          <p:spPr>
            <a:xfrm>
              <a:off x="8496800" y="4432950"/>
              <a:ext cx="70450" cy="41925"/>
            </a:xfrm>
            <a:custGeom>
              <a:avLst/>
              <a:gdLst/>
              <a:ahLst/>
              <a:cxnLst/>
              <a:rect l="l" t="t" r="r" b="b"/>
              <a:pathLst>
                <a:path w="2818" h="1677" extrusionOk="0">
                  <a:moveTo>
                    <a:pt x="2677" y="1"/>
                  </a:moveTo>
                  <a:cubicBezTo>
                    <a:pt x="2628" y="1"/>
                    <a:pt x="2581" y="29"/>
                    <a:pt x="2561" y="78"/>
                  </a:cubicBezTo>
                  <a:cubicBezTo>
                    <a:pt x="2228" y="881"/>
                    <a:pt x="1367" y="1428"/>
                    <a:pt x="502" y="1428"/>
                  </a:cubicBezTo>
                  <a:cubicBezTo>
                    <a:pt x="386" y="1428"/>
                    <a:pt x="271" y="1419"/>
                    <a:pt x="157" y="1399"/>
                  </a:cubicBezTo>
                  <a:cubicBezTo>
                    <a:pt x="149" y="1397"/>
                    <a:pt x="141" y="1396"/>
                    <a:pt x="133" y="1396"/>
                  </a:cubicBezTo>
                  <a:cubicBezTo>
                    <a:pt x="72" y="1396"/>
                    <a:pt x="23" y="1440"/>
                    <a:pt x="13" y="1500"/>
                  </a:cubicBezTo>
                  <a:cubicBezTo>
                    <a:pt x="0" y="1568"/>
                    <a:pt x="45" y="1632"/>
                    <a:pt x="113" y="1644"/>
                  </a:cubicBezTo>
                  <a:cubicBezTo>
                    <a:pt x="241" y="1666"/>
                    <a:pt x="368" y="1676"/>
                    <a:pt x="495" y="1676"/>
                  </a:cubicBezTo>
                  <a:cubicBezTo>
                    <a:pt x="1461" y="1676"/>
                    <a:pt x="2420" y="1067"/>
                    <a:pt x="2791" y="172"/>
                  </a:cubicBezTo>
                  <a:cubicBezTo>
                    <a:pt x="2817" y="109"/>
                    <a:pt x="2786" y="36"/>
                    <a:pt x="2723" y="10"/>
                  </a:cubicBezTo>
                  <a:cubicBezTo>
                    <a:pt x="2708" y="3"/>
                    <a:pt x="2692" y="1"/>
                    <a:pt x="2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5"/>
            <p:cNvSpPr/>
            <p:nvPr/>
          </p:nvSpPr>
          <p:spPr>
            <a:xfrm>
              <a:off x="8565800" y="4485350"/>
              <a:ext cx="34200" cy="26250"/>
            </a:xfrm>
            <a:custGeom>
              <a:avLst/>
              <a:gdLst/>
              <a:ahLst/>
              <a:cxnLst/>
              <a:rect l="l" t="t" r="r" b="b"/>
              <a:pathLst>
                <a:path w="1368" h="1050" extrusionOk="0">
                  <a:moveTo>
                    <a:pt x="1230" y="0"/>
                  </a:moveTo>
                  <a:cubicBezTo>
                    <a:pt x="1195" y="0"/>
                    <a:pt x="1161" y="14"/>
                    <a:pt x="1136" y="42"/>
                  </a:cubicBezTo>
                  <a:cubicBezTo>
                    <a:pt x="850" y="371"/>
                    <a:pt x="490" y="636"/>
                    <a:pt x="93" y="810"/>
                  </a:cubicBezTo>
                  <a:cubicBezTo>
                    <a:pt x="30" y="840"/>
                    <a:pt x="1" y="913"/>
                    <a:pt x="28" y="976"/>
                  </a:cubicBezTo>
                  <a:cubicBezTo>
                    <a:pt x="49" y="1023"/>
                    <a:pt x="94" y="1050"/>
                    <a:pt x="142" y="1050"/>
                  </a:cubicBezTo>
                  <a:cubicBezTo>
                    <a:pt x="158" y="1050"/>
                    <a:pt x="175" y="1046"/>
                    <a:pt x="193" y="1038"/>
                  </a:cubicBezTo>
                  <a:cubicBezTo>
                    <a:pt x="624" y="848"/>
                    <a:pt x="1015" y="560"/>
                    <a:pt x="1324" y="204"/>
                  </a:cubicBezTo>
                  <a:cubicBezTo>
                    <a:pt x="1368" y="154"/>
                    <a:pt x="1362" y="75"/>
                    <a:pt x="1310" y="29"/>
                  </a:cubicBezTo>
                  <a:cubicBezTo>
                    <a:pt x="1287" y="10"/>
                    <a:pt x="1258" y="0"/>
                    <a:pt x="12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5"/>
            <p:cNvSpPr/>
            <p:nvPr/>
          </p:nvSpPr>
          <p:spPr>
            <a:xfrm>
              <a:off x="8611475" y="4533700"/>
              <a:ext cx="56825" cy="35625"/>
            </a:xfrm>
            <a:custGeom>
              <a:avLst/>
              <a:gdLst/>
              <a:ahLst/>
              <a:cxnLst/>
              <a:rect l="l" t="t" r="r" b="b"/>
              <a:pathLst>
                <a:path w="2273" h="1425" extrusionOk="0">
                  <a:moveTo>
                    <a:pt x="2132" y="1"/>
                  </a:moveTo>
                  <a:cubicBezTo>
                    <a:pt x="2092" y="1"/>
                    <a:pt x="2052" y="20"/>
                    <a:pt x="2027" y="56"/>
                  </a:cubicBezTo>
                  <a:cubicBezTo>
                    <a:pt x="1603" y="682"/>
                    <a:pt x="874" y="1111"/>
                    <a:pt x="120" y="1176"/>
                  </a:cubicBezTo>
                  <a:cubicBezTo>
                    <a:pt x="52" y="1182"/>
                    <a:pt x="1" y="1242"/>
                    <a:pt x="6" y="1310"/>
                  </a:cubicBezTo>
                  <a:cubicBezTo>
                    <a:pt x="11" y="1375"/>
                    <a:pt x="66" y="1424"/>
                    <a:pt x="130" y="1424"/>
                  </a:cubicBezTo>
                  <a:cubicBezTo>
                    <a:pt x="135" y="1424"/>
                    <a:pt x="137" y="1424"/>
                    <a:pt x="141" y="1423"/>
                  </a:cubicBezTo>
                  <a:cubicBezTo>
                    <a:pt x="979" y="1352"/>
                    <a:pt x="1763" y="893"/>
                    <a:pt x="2235" y="194"/>
                  </a:cubicBezTo>
                  <a:cubicBezTo>
                    <a:pt x="2272" y="137"/>
                    <a:pt x="2257" y="59"/>
                    <a:pt x="2200" y="21"/>
                  </a:cubicBezTo>
                  <a:cubicBezTo>
                    <a:pt x="2179" y="7"/>
                    <a:pt x="2155" y="1"/>
                    <a:pt x="2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5"/>
            <p:cNvSpPr/>
            <p:nvPr/>
          </p:nvSpPr>
          <p:spPr>
            <a:xfrm>
              <a:off x="8678225" y="4593400"/>
              <a:ext cx="33125" cy="25225"/>
            </a:xfrm>
            <a:custGeom>
              <a:avLst/>
              <a:gdLst/>
              <a:ahLst/>
              <a:cxnLst/>
              <a:rect l="l" t="t" r="r" b="b"/>
              <a:pathLst>
                <a:path w="1325" h="1009" extrusionOk="0">
                  <a:moveTo>
                    <a:pt x="1183" y="1"/>
                  </a:moveTo>
                  <a:cubicBezTo>
                    <a:pt x="1145" y="1"/>
                    <a:pt x="1108" y="18"/>
                    <a:pt x="1084" y="51"/>
                  </a:cubicBezTo>
                  <a:cubicBezTo>
                    <a:pt x="837" y="377"/>
                    <a:pt x="488" y="633"/>
                    <a:pt x="99" y="767"/>
                  </a:cubicBezTo>
                  <a:cubicBezTo>
                    <a:pt x="35" y="789"/>
                    <a:pt x="0" y="859"/>
                    <a:pt x="22" y="925"/>
                  </a:cubicBezTo>
                  <a:cubicBezTo>
                    <a:pt x="41" y="976"/>
                    <a:pt x="89" y="1009"/>
                    <a:pt x="140" y="1009"/>
                  </a:cubicBezTo>
                  <a:cubicBezTo>
                    <a:pt x="153" y="1009"/>
                    <a:pt x="168" y="1005"/>
                    <a:pt x="180" y="1000"/>
                  </a:cubicBezTo>
                  <a:cubicBezTo>
                    <a:pt x="616" y="851"/>
                    <a:pt x="1006" y="566"/>
                    <a:pt x="1282" y="199"/>
                  </a:cubicBezTo>
                  <a:cubicBezTo>
                    <a:pt x="1324" y="145"/>
                    <a:pt x="1313" y="67"/>
                    <a:pt x="1257" y="26"/>
                  </a:cubicBezTo>
                  <a:cubicBezTo>
                    <a:pt x="1235" y="9"/>
                    <a:pt x="1209" y="1"/>
                    <a:pt x="1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5"/>
            <p:cNvSpPr/>
            <p:nvPr/>
          </p:nvSpPr>
          <p:spPr>
            <a:xfrm>
              <a:off x="8737700" y="4640075"/>
              <a:ext cx="45425" cy="36800"/>
            </a:xfrm>
            <a:custGeom>
              <a:avLst/>
              <a:gdLst/>
              <a:ahLst/>
              <a:cxnLst/>
              <a:rect l="l" t="t" r="r" b="b"/>
              <a:pathLst>
                <a:path w="1817" h="1472" extrusionOk="0">
                  <a:moveTo>
                    <a:pt x="1679" y="1"/>
                  </a:moveTo>
                  <a:cubicBezTo>
                    <a:pt x="1628" y="1"/>
                    <a:pt x="1579" y="31"/>
                    <a:pt x="1560" y="84"/>
                  </a:cubicBezTo>
                  <a:cubicBezTo>
                    <a:pt x="1342" y="695"/>
                    <a:pt x="762" y="1151"/>
                    <a:pt x="118" y="1224"/>
                  </a:cubicBezTo>
                  <a:cubicBezTo>
                    <a:pt x="50" y="1231"/>
                    <a:pt x="1" y="1293"/>
                    <a:pt x="8" y="1361"/>
                  </a:cubicBezTo>
                  <a:cubicBezTo>
                    <a:pt x="14" y="1425"/>
                    <a:pt x="69" y="1472"/>
                    <a:pt x="131" y="1472"/>
                  </a:cubicBezTo>
                  <a:cubicBezTo>
                    <a:pt x="137" y="1472"/>
                    <a:pt x="140" y="1472"/>
                    <a:pt x="145" y="1468"/>
                  </a:cubicBezTo>
                  <a:cubicBezTo>
                    <a:pt x="882" y="1387"/>
                    <a:pt x="1545" y="864"/>
                    <a:pt x="1794" y="166"/>
                  </a:cubicBezTo>
                  <a:cubicBezTo>
                    <a:pt x="1817" y="101"/>
                    <a:pt x="1782" y="31"/>
                    <a:pt x="1718" y="7"/>
                  </a:cubicBezTo>
                  <a:cubicBezTo>
                    <a:pt x="1706" y="3"/>
                    <a:pt x="1692" y="1"/>
                    <a:pt x="16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5"/>
            <p:cNvSpPr/>
            <p:nvPr/>
          </p:nvSpPr>
          <p:spPr>
            <a:xfrm>
              <a:off x="8793975" y="4688050"/>
              <a:ext cx="33150" cy="27700"/>
            </a:xfrm>
            <a:custGeom>
              <a:avLst/>
              <a:gdLst/>
              <a:ahLst/>
              <a:cxnLst/>
              <a:rect l="l" t="t" r="r" b="b"/>
              <a:pathLst>
                <a:path w="1326" h="1108" extrusionOk="0">
                  <a:moveTo>
                    <a:pt x="1183" y="0"/>
                  </a:moveTo>
                  <a:cubicBezTo>
                    <a:pt x="1138" y="0"/>
                    <a:pt x="1095" y="25"/>
                    <a:pt x="1073" y="67"/>
                  </a:cubicBezTo>
                  <a:cubicBezTo>
                    <a:pt x="876" y="447"/>
                    <a:pt x="514" y="744"/>
                    <a:pt x="103" y="862"/>
                  </a:cubicBezTo>
                  <a:cubicBezTo>
                    <a:pt x="37" y="882"/>
                    <a:pt x="0" y="950"/>
                    <a:pt x="18" y="1017"/>
                  </a:cubicBezTo>
                  <a:cubicBezTo>
                    <a:pt x="34" y="1072"/>
                    <a:pt x="84" y="1107"/>
                    <a:pt x="137" y="1107"/>
                  </a:cubicBezTo>
                  <a:cubicBezTo>
                    <a:pt x="148" y="1107"/>
                    <a:pt x="159" y="1106"/>
                    <a:pt x="171" y="1102"/>
                  </a:cubicBezTo>
                  <a:cubicBezTo>
                    <a:pt x="646" y="965"/>
                    <a:pt x="1065" y="621"/>
                    <a:pt x="1293" y="182"/>
                  </a:cubicBezTo>
                  <a:cubicBezTo>
                    <a:pt x="1326" y="121"/>
                    <a:pt x="1300" y="48"/>
                    <a:pt x="1241" y="14"/>
                  </a:cubicBezTo>
                  <a:cubicBezTo>
                    <a:pt x="1222" y="5"/>
                    <a:pt x="1203" y="0"/>
                    <a:pt x="11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5"/>
            <p:cNvSpPr/>
            <p:nvPr/>
          </p:nvSpPr>
          <p:spPr>
            <a:xfrm>
              <a:off x="8849325" y="4741425"/>
              <a:ext cx="31975" cy="26375"/>
            </a:xfrm>
            <a:custGeom>
              <a:avLst/>
              <a:gdLst/>
              <a:ahLst/>
              <a:cxnLst/>
              <a:rect l="l" t="t" r="r" b="b"/>
              <a:pathLst>
                <a:path w="1279" h="1055" extrusionOk="0">
                  <a:moveTo>
                    <a:pt x="1142" y="0"/>
                  </a:moveTo>
                  <a:cubicBezTo>
                    <a:pt x="1089" y="0"/>
                    <a:pt x="1038" y="34"/>
                    <a:pt x="1021" y="87"/>
                  </a:cubicBezTo>
                  <a:cubicBezTo>
                    <a:pt x="901" y="473"/>
                    <a:pt x="522" y="774"/>
                    <a:pt x="119" y="805"/>
                  </a:cubicBezTo>
                  <a:cubicBezTo>
                    <a:pt x="51" y="811"/>
                    <a:pt x="0" y="871"/>
                    <a:pt x="6" y="939"/>
                  </a:cubicBezTo>
                  <a:cubicBezTo>
                    <a:pt x="11" y="1004"/>
                    <a:pt x="65" y="1055"/>
                    <a:pt x="129" y="1055"/>
                  </a:cubicBezTo>
                  <a:cubicBezTo>
                    <a:pt x="132" y="1055"/>
                    <a:pt x="136" y="1055"/>
                    <a:pt x="139" y="1054"/>
                  </a:cubicBezTo>
                  <a:cubicBezTo>
                    <a:pt x="646" y="1015"/>
                    <a:pt x="1107" y="647"/>
                    <a:pt x="1258" y="161"/>
                  </a:cubicBezTo>
                  <a:cubicBezTo>
                    <a:pt x="1279" y="96"/>
                    <a:pt x="1242" y="26"/>
                    <a:pt x="1176" y="5"/>
                  </a:cubicBezTo>
                  <a:cubicBezTo>
                    <a:pt x="1165" y="2"/>
                    <a:pt x="1153" y="0"/>
                    <a:pt x="1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5"/>
            <p:cNvSpPr/>
            <p:nvPr/>
          </p:nvSpPr>
          <p:spPr>
            <a:xfrm>
              <a:off x="8813150" y="4036400"/>
              <a:ext cx="37525" cy="27325"/>
            </a:xfrm>
            <a:custGeom>
              <a:avLst/>
              <a:gdLst/>
              <a:ahLst/>
              <a:cxnLst/>
              <a:rect l="l" t="t" r="r" b="b"/>
              <a:pathLst>
                <a:path w="1501" h="1093" extrusionOk="0">
                  <a:moveTo>
                    <a:pt x="1360" y="0"/>
                  </a:moveTo>
                  <a:cubicBezTo>
                    <a:pt x="1335" y="0"/>
                    <a:pt x="1310" y="8"/>
                    <a:pt x="1288" y="23"/>
                  </a:cubicBezTo>
                  <a:lnTo>
                    <a:pt x="72" y="866"/>
                  </a:lnTo>
                  <a:cubicBezTo>
                    <a:pt x="15" y="904"/>
                    <a:pt x="1" y="982"/>
                    <a:pt x="40" y="1039"/>
                  </a:cubicBezTo>
                  <a:cubicBezTo>
                    <a:pt x="63" y="1074"/>
                    <a:pt x="103" y="1092"/>
                    <a:pt x="142" y="1092"/>
                  </a:cubicBezTo>
                  <a:cubicBezTo>
                    <a:pt x="167" y="1092"/>
                    <a:pt x="192" y="1086"/>
                    <a:pt x="213" y="1070"/>
                  </a:cubicBezTo>
                  <a:lnTo>
                    <a:pt x="1430" y="227"/>
                  </a:lnTo>
                  <a:cubicBezTo>
                    <a:pt x="1486" y="189"/>
                    <a:pt x="1501" y="111"/>
                    <a:pt x="1461" y="55"/>
                  </a:cubicBezTo>
                  <a:cubicBezTo>
                    <a:pt x="1438" y="19"/>
                    <a:pt x="1399" y="0"/>
                    <a:pt x="1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5"/>
            <p:cNvSpPr/>
            <p:nvPr/>
          </p:nvSpPr>
          <p:spPr>
            <a:xfrm>
              <a:off x="8037375" y="4533375"/>
              <a:ext cx="28825" cy="18825"/>
            </a:xfrm>
            <a:custGeom>
              <a:avLst/>
              <a:gdLst/>
              <a:ahLst/>
              <a:cxnLst/>
              <a:rect l="l" t="t" r="r" b="b"/>
              <a:pathLst>
                <a:path w="1153" h="753" extrusionOk="0">
                  <a:moveTo>
                    <a:pt x="1009" y="0"/>
                  </a:moveTo>
                  <a:cubicBezTo>
                    <a:pt x="988" y="0"/>
                    <a:pt x="967" y="6"/>
                    <a:pt x="948" y="18"/>
                  </a:cubicBezTo>
                  <a:lnTo>
                    <a:pt x="80" y="520"/>
                  </a:lnTo>
                  <a:cubicBezTo>
                    <a:pt x="21" y="554"/>
                    <a:pt x="1" y="631"/>
                    <a:pt x="34" y="690"/>
                  </a:cubicBezTo>
                  <a:cubicBezTo>
                    <a:pt x="57" y="731"/>
                    <a:pt x="99" y="753"/>
                    <a:pt x="142" y="753"/>
                  </a:cubicBezTo>
                  <a:cubicBezTo>
                    <a:pt x="163" y="753"/>
                    <a:pt x="184" y="747"/>
                    <a:pt x="205" y="736"/>
                  </a:cubicBezTo>
                  <a:lnTo>
                    <a:pt x="1073" y="233"/>
                  </a:lnTo>
                  <a:cubicBezTo>
                    <a:pt x="1132" y="200"/>
                    <a:pt x="1152" y="122"/>
                    <a:pt x="1118" y="64"/>
                  </a:cubicBezTo>
                  <a:cubicBezTo>
                    <a:pt x="1094" y="23"/>
                    <a:pt x="1052"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15"/>
          <p:cNvGrpSpPr/>
          <p:nvPr/>
        </p:nvGrpSpPr>
        <p:grpSpPr>
          <a:xfrm rot="-1262039">
            <a:off x="4897215" y="-290342"/>
            <a:ext cx="1130009" cy="919767"/>
            <a:chOff x="7573474" y="3466512"/>
            <a:chExt cx="1617164" cy="1316285"/>
          </a:xfrm>
        </p:grpSpPr>
        <p:sp>
          <p:nvSpPr>
            <p:cNvPr id="805" name="Google Shape;805;p15"/>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5"/>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5"/>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5"/>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5"/>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5"/>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5"/>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5"/>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5"/>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5"/>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5"/>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5"/>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5"/>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5"/>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5"/>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5"/>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5"/>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5"/>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5"/>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5"/>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5"/>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5"/>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5"/>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5"/>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5"/>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5"/>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5"/>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5"/>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5"/>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5"/>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5"/>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5"/>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5"/>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5"/>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5"/>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5"/>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5"/>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5"/>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5"/>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5"/>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5"/>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5"/>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5"/>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5"/>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5"/>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5"/>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5"/>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5"/>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5"/>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 name="Google Shape;854;p15"/>
          <p:cNvGrpSpPr/>
          <p:nvPr/>
        </p:nvGrpSpPr>
        <p:grpSpPr>
          <a:xfrm>
            <a:off x="592075" y="433438"/>
            <a:ext cx="8153038" cy="5407791"/>
            <a:chOff x="592075" y="433438"/>
            <a:chExt cx="8153038" cy="5407791"/>
          </a:xfrm>
        </p:grpSpPr>
        <p:grpSp>
          <p:nvGrpSpPr>
            <p:cNvPr id="855" name="Google Shape;855;p15"/>
            <p:cNvGrpSpPr/>
            <p:nvPr/>
          </p:nvGrpSpPr>
          <p:grpSpPr>
            <a:xfrm>
              <a:off x="4142491" y="4196258"/>
              <a:ext cx="1940335" cy="1644971"/>
              <a:chOff x="-526246" y="128858"/>
              <a:chExt cx="1940335" cy="1644971"/>
            </a:xfrm>
          </p:grpSpPr>
          <p:grpSp>
            <p:nvGrpSpPr>
              <p:cNvPr id="856" name="Google Shape;856;p15"/>
              <p:cNvGrpSpPr/>
              <p:nvPr/>
            </p:nvGrpSpPr>
            <p:grpSpPr>
              <a:xfrm rot="-1788659">
                <a:off x="1029677" y="201277"/>
                <a:ext cx="351497" cy="225982"/>
                <a:chOff x="2671300" y="2198700"/>
                <a:chExt cx="351525" cy="226000"/>
              </a:xfrm>
            </p:grpSpPr>
            <p:sp>
              <p:nvSpPr>
                <p:cNvPr id="857" name="Google Shape;857;p1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 name="Google Shape;860;p15"/>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1" name="Google Shape;861;p15"/>
            <p:cNvSpPr/>
            <p:nvPr/>
          </p:nvSpPr>
          <p:spPr>
            <a:xfrm>
              <a:off x="8380950" y="801575"/>
              <a:ext cx="242049" cy="26242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5"/>
            <p:cNvSpPr/>
            <p:nvPr/>
          </p:nvSpPr>
          <p:spPr>
            <a:xfrm>
              <a:off x="8622988" y="20584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15"/>
            <p:cNvGrpSpPr/>
            <p:nvPr/>
          </p:nvGrpSpPr>
          <p:grpSpPr>
            <a:xfrm>
              <a:off x="7513500" y="433438"/>
              <a:ext cx="103900" cy="115875"/>
              <a:chOff x="1385075" y="3682325"/>
              <a:chExt cx="103900" cy="115875"/>
            </a:xfrm>
          </p:grpSpPr>
          <p:sp>
            <p:nvSpPr>
              <p:cNvPr id="864" name="Google Shape;864;p1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6" name="Google Shape;866;p15"/>
            <p:cNvSpPr/>
            <p:nvPr/>
          </p:nvSpPr>
          <p:spPr>
            <a:xfrm>
              <a:off x="592075" y="2904150"/>
              <a:ext cx="242049" cy="26242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5"/>
            <p:cNvSpPr/>
            <p:nvPr/>
          </p:nvSpPr>
          <p:spPr>
            <a:xfrm>
              <a:off x="916413" y="11508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8" name="Google Shape;868;p15"/>
            <p:cNvGrpSpPr/>
            <p:nvPr/>
          </p:nvGrpSpPr>
          <p:grpSpPr>
            <a:xfrm>
              <a:off x="6974775" y="4785913"/>
              <a:ext cx="103900" cy="115875"/>
              <a:chOff x="1385075" y="3682325"/>
              <a:chExt cx="103900" cy="115875"/>
            </a:xfrm>
          </p:grpSpPr>
          <p:sp>
            <p:nvSpPr>
              <p:cNvPr id="869" name="Google Shape;869;p1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1" name="Google Shape;871;p15"/>
          <p:cNvSpPr txBox="1">
            <a:spLocks noGrp="1"/>
          </p:cNvSpPr>
          <p:nvPr>
            <p:ph type="title"/>
          </p:nvPr>
        </p:nvSpPr>
        <p:spPr>
          <a:xfrm>
            <a:off x="4578900" y="1335238"/>
            <a:ext cx="3852000" cy="1468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2" name="Google Shape;872;p15"/>
          <p:cNvSpPr txBox="1">
            <a:spLocks noGrp="1"/>
          </p:cNvSpPr>
          <p:nvPr>
            <p:ph type="subTitle" idx="1"/>
          </p:nvPr>
        </p:nvSpPr>
        <p:spPr>
          <a:xfrm>
            <a:off x="4578900" y="2803563"/>
            <a:ext cx="38520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982"/>
        <p:cNvGrpSpPr/>
        <p:nvPr/>
      </p:nvGrpSpPr>
      <p:grpSpPr>
        <a:xfrm>
          <a:off x="0" y="0"/>
          <a:ext cx="0" cy="0"/>
          <a:chOff x="0" y="0"/>
          <a:chExt cx="0" cy="0"/>
        </a:xfrm>
      </p:grpSpPr>
      <p:grpSp>
        <p:nvGrpSpPr>
          <p:cNvPr id="983" name="Google Shape;983;p18"/>
          <p:cNvGrpSpPr/>
          <p:nvPr/>
        </p:nvGrpSpPr>
        <p:grpSpPr>
          <a:xfrm>
            <a:off x="-9" y="-31"/>
            <a:ext cx="9143740" cy="5141097"/>
            <a:chOff x="238125" y="845075"/>
            <a:chExt cx="7140200" cy="4014600"/>
          </a:xfrm>
        </p:grpSpPr>
        <p:sp>
          <p:nvSpPr>
            <p:cNvPr id="984" name="Google Shape;984;p18"/>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8"/>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8"/>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8"/>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8"/>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8"/>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8"/>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8"/>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8"/>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8"/>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8"/>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8"/>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8"/>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8"/>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8"/>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8"/>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8"/>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8"/>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8"/>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8"/>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8"/>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8"/>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8"/>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8"/>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8"/>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8"/>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8"/>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8"/>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8"/>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8"/>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8"/>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8"/>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8"/>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8"/>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8"/>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8"/>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8"/>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18"/>
          <p:cNvGrpSpPr/>
          <p:nvPr/>
        </p:nvGrpSpPr>
        <p:grpSpPr>
          <a:xfrm>
            <a:off x="713100" y="-60222"/>
            <a:ext cx="8048425" cy="5848887"/>
            <a:chOff x="713100" y="-60222"/>
            <a:chExt cx="8048425" cy="5848887"/>
          </a:xfrm>
        </p:grpSpPr>
        <p:grpSp>
          <p:nvGrpSpPr>
            <p:cNvPr id="1022" name="Google Shape;1022;p18"/>
            <p:cNvGrpSpPr/>
            <p:nvPr/>
          </p:nvGrpSpPr>
          <p:grpSpPr>
            <a:xfrm>
              <a:off x="713100" y="539400"/>
              <a:ext cx="103900" cy="115875"/>
              <a:chOff x="1385075" y="3682325"/>
              <a:chExt cx="103900" cy="115875"/>
            </a:xfrm>
          </p:grpSpPr>
          <p:sp>
            <p:nvSpPr>
              <p:cNvPr id="1023" name="Google Shape;1023;p18"/>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8"/>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025;p18"/>
            <p:cNvSpPr/>
            <p:nvPr/>
          </p:nvSpPr>
          <p:spPr>
            <a:xfrm>
              <a:off x="8333350" y="269938"/>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18"/>
            <p:cNvGrpSpPr/>
            <p:nvPr/>
          </p:nvGrpSpPr>
          <p:grpSpPr>
            <a:xfrm>
              <a:off x="2526372" y="4559477"/>
              <a:ext cx="195076" cy="215146"/>
              <a:chOff x="3080000" y="3727500"/>
              <a:chExt cx="99625" cy="109875"/>
            </a:xfrm>
          </p:grpSpPr>
          <p:sp>
            <p:nvSpPr>
              <p:cNvPr id="1027" name="Google Shape;1027;p18"/>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8"/>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8"/>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8"/>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1" name="Google Shape;1031;p18"/>
            <p:cNvSpPr/>
            <p:nvPr/>
          </p:nvSpPr>
          <p:spPr>
            <a:xfrm>
              <a:off x="8584488" y="10370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2" name="Google Shape;1032;p18"/>
            <p:cNvGrpSpPr/>
            <p:nvPr/>
          </p:nvGrpSpPr>
          <p:grpSpPr>
            <a:xfrm>
              <a:off x="8657625" y="4373850"/>
              <a:ext cx="103900" cy="115875"/>
              <a:chOff x="1385075" y="3682325"/>
              <a:chExt cx="103900" cy="115875"/>
            </a:xfrm>
          </p:grpSpPr>
          <p:sp>
            <p:nvSpPr>
              <p:cNvPr id="1033" name="Google Shape;1033;p18"/>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8"/>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18"/>
            <p:cNvSpPr/>
            <p:nvPr/>
          </p:nvSpPr>
          <p:spPr>
            <a:xfrm rot="-1316384" flipH="1">
              <a:off x="5185190" y="4753980"/>
              <a:ext cx="1676410" cy="748613"/>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8"/>
            <p:cNvSpPr/>
            <p:nvPr/>
          </p:nvSpPr>
          <p:spPr>
            <a:xfrm>
              <a:off x="1725388" y="48425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8"/>
            <p:cNvSpPr/>
            <p:nvPr/>
          </p:nvSpPr>
          <p:spPr>
            <a:xfrm>
              <a:off x="898950" y="-60222"/>
              <a:ext cx="236645" cy="256571"/>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1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9" name="Google Shape;1039;p18"/>
          <p:cNvSpPr txBox="1">
            <a:spLocks noGrp="1"/>
          </p:cNvSpPr>
          <p:nvPr>
            <p:ph type="title" idx="2"/>
          </p:nvPr>
        </p:nvSpPr>
        <p:spPr>
          <a:xfrm>
            <a:off x="720025" y="28110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0" name="Google Shape;1040;p18"/>
          <p:cNvSpPr txBox="1">
            <a:spLocks noGrp="1"/>
          </p:cNvSpPr>
          <p:nvPr>
            <p:ph type="subTitle" idx="1"/>
          </p:nvPr>
        </p:nvSpPr>
        <p:spPr>
          <a:xfrm>
            <a:off x="720025" y="3338725"/>
            <a:ext cx="2305500" cy="7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41" name="Google Shape;1041;p18"/>
          <p:cNvSpPr txBox="1">
            <a:spLocks noGrp="1"/>
          </p:cNvSpPr>
          <p:nvPr>
            <p:ph type="title" idx="3"/>
          </p:nvPr>
        </p:nvSpPr>
        <p:spPr>
          <a:xfrm>
            <a:off x="3419243" y="28110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2" name="Google Shape;1042;p18"/>
          <p:cNvSpPr txBox="1">
            <a:spLocks noGrp="1"/>
          </p:cNvSpPr>
          <p:nvPr>
            <p:ph type="subTitle" idx="4"/>
          </p:nvPr>
        </p:nvSpPr>
        <p:spPr>
          <a:xfrm>
            <a:off x="3419246" y="3338725"/>
            <a:ext cx="2305500" cy="7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43" name="Google Shape;1043;p18"/>
          <p:cNvSpPr txBox="1">
            <a:spLocks noGrp="1"/>
          </p:cNvSpPr>
          <p:nvPr>
            <p:ph type="title" idx="5"/>
          </p:nvPr>
        </p:nvSpPr>
        <p:spPr>
          <a:xfrm>
            <a:off x="6118469" y="28110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4" name="Google Shape;1044;p18"/>
          <p:cNvSpPr txBox="1">
            <a:spLocks noGrp="1"/>
          </p:cNvSpPr>
          <p:nvPr>
            <p:ph type="subTitle" idx="6"/>
          </p:nvPr>
        </p:nvSpPr>
        <p:spPr>
          <a:xfrm>
            <a:off x="6118475" y="3338725"/>
            <a:ext cx="2305500" cy="7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045"/>
        <p:cNvGrpSpPr/>
        <p:nvPr/>
      </p:nvGrpSpPr>
      <p:grpSpPr>
        <a:xfrm>
          <a:off x="0" y="0"/>
          <a:ext cx="0" cy="0"/>
          <a:chOff x="0" y="0"/>
          <a:chExt cx="0" cy="0"/>
        </a:xfrm>
      </p:grpSpPr>
      <p:grpSp>
        <p:nvGrpSpPr>
          <p:cNvPr id="1046" name="Google Shape;1046;p19"/>
          <p:cNvGrpSpPr/>
          <p:nvPr/>
        </p:nvGrpSpPr>
        <p:grpSpPr>
          <a:xfrm>
            <a:off x="-9" y="-31"/>
            <a:ext cx="9143740" cy="5141097"/>
            <a:chOff x="238125" y="845075"/>
            <a:chExt cx="7140200" cy="4014600"/>
          </a:xfrm>
        </p:grpSpPr>
        <p:sp>
          <p:nvSpPr>
            <p:cNvPr id="1047" name="Google Shape;1047;p19"/>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9"/>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9"/>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9"/>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9"/>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9"/>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9"/>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9"/>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9"/>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9"/>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9"/>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9"/>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9"/>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9"/>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9"/>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9"/>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9"/>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9"/>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9"/>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9"/>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9"/>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9"/>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9"/>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9"/>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9"/>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9"/>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9"/>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9"/>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9"/>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9"/>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9"/>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9"/>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9"/>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9"/>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9"/>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9"/>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9"/>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 name="Google Shape;1084;p19"/>
          <p:cNvGrpSpPr/>
          <p:nvPr/>
        </p:nvGrpSpPr>
        <p:grpSpPr>
          <a:xfrm>
            <a:off x="615572" y="111588"/>
            <a:ext cx="8835217" cy="5473166"/>
            <a:chOff x="615572" y="111588"/>
            <a:chExt cx="8835217" cy="5473166"/>
          </a:xfrm>
        </p:grpSpPr>
        <p:grpSp>
          <p:nvGrpSpPr>
            <p:cNvPr id="1085" name="Google Shape;1085;p19"/>
            <p:cNvGrpSpPr/>
            <p:nvPr/>
          </p:nvGrpSpPr>
          <p:grpSpPr>
            <a:xfrm>
              <a:off x="6525500" y="4704313"/>
              <a:ext cx="103900" cy="115875"/>
              <a:chOff x="1385075" y="3682325"/>
              <a:chExt cx="103900" cy="115875"/>
            </a:xfrm>
          </p:grpSpPr>
          <p:sp>
            <p:nvSpPr>
              <p:cNvPr id="1086" name="Google Shape;1086;p19"/>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9"/>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19"/>
            <p:cNvGrpSpPr/>
            <p:nvPr/>
          </p:nvGrpSpPr>
          <p:grpSpPr>
            <a:xfrm>
              <a:off x="615572" y="111588"/>
              <a:ext cx="8835217" cy="5473166"/>
              <a:chOff x="615572" y="111588"/>
              <a:chExt cx="8835217" cy="5473166"/>
            </a:xfrm>
          </p:grpSpPr>
          <p:grpSp>
            <p:nvGrpSpPr>
              <p:cNvPr id="1089" name="Google Shape;1089;p19"/>
              <p:cNvGrpSpPr/>
              <p:nvPr/>
            </p:nvGrpSpPr>
            <p:grpSpPr>
              <a:xfrm>
                <a:off x="7510454" y="3939783"/>
                <a:ext cx="1940335" cy="1644971"/>
                <a:chOff x="-526246" y="128858"/>
                <a:chExt cx="1940335" cy="1644971"/>
              </a:xfrm>
            </p:grpSpPr>
            <p:grpSp>
              <p:nvGrpSpPr>
                <p:cNvPr id="1090" name="Google Shape;1090;p19"/>
                <p:cNvGrpSpPr/>
                <p:nvPr/>
              </p:nvGrpSpPr>
              <p:grpSpPr>
                <a:xfrm rot="-1788659">
                  <a:off x="1029677" y="201277"/>
                  <a:ext cx="351497" cy="225982"/>
                  <a:chOff x="2671300" y="2198700"/>
                  <a:chExt cx="351525" cy="226000"/>
                </a:xfrm>
              </p:grpSpPr>
              <p:sp>
                <p:nvSpPr>
                  <p:cNvPr id="1091" name="Google Shape;1091;p19"/>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9"/>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9"/>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4" name="Google Shape;1094;p19"/>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5" name="Google Shape;1095;p19"/>
              <p:cNvSpPr/>
              <p:nvPr/>
            </p:nvSpPr>
            <p:spPr>
              <a:xfrm>
                <a:off x="2255775" y="47098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9"/>
              <p:cNvSpPr/>
              <p:nvPr/>
            </p:nvSpPr>
            <p:spPr>
              <a:xfrm>
                <a:off x="8333350" y="433650"/>
                <a:ext cx="242049" cy="26242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7" name="Google Shape;1097;p19"/>
              <p:cNvGrpSpPr/>
              <p:nvPr/>
            </p:nvGrpSpPr>
            <p:grpSpPr>
              <a:xfrm>
                <a:off x="615572" y="1843264"/>
                <a:ext cx="195076" cy="215146"/>
                <a:chOff x="3080000" y="3727500"/>
                <a:chExt cx="99625" cy="109875"/>
              </a:xfrm>
            </p:grpSpPr>
            <p:sp>
              <p:nvSpPr>
                <p:cNvPr id="1098" name="Google Shape;1098;p19"/>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9"/>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9"/>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9"/>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2" name="Google Shape;1102;p19"/>
              <p:cNvSpPr/>
              <p:nvPr/>
            </p:nvSpPr>
            <p:spPr>
              <a:xfrm>
                <a:off x="8795663" y="250382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3" name="Google Shape;1103;p19"/>
              <p:cNvGrpSpPr/>
              <p:nvPr/>
            </p:nvGrpSpPr>
            <p:grpSpPr>
              <a:xfrm>
                <a:off x="7756750" y="111588"/>
                <a:ext cx="103900" cy="115875"/>
                <a:chOff x="1385075" y="3682325"/>
                <a:chExt cx="103900" cy="115875"/>
              </a:xfrm>
            </p:grpSpPr>
            <p:sp>
              <p:nvSpPr>
                <p:cNvPr id="1104" name="Google Shape;1104;p19"/>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9"/>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19"/>
              <p:cNvGrpSpPr/>
              <p:nvPr/>
            </p:nvGrpSpPr>
            <p:grpSpPr>
              <a:xfrm rot="3544474" flipH="1">
                <a:off x="884598" y="323320"/>
                <a:ext cx="351510" cy="225990"/>
                <a:chOff x="2671300" y="2198700"/>
                <a:chExt cx="351525" cy="226000"/>
              </a:xfrm>
            </p:grpSpPr>
            <p:sp>
              <p:nvSpPr>
                <p:cNvPr id="1107" name="Google Shape;1107;p19"/>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9"/>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9"/>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0" name="Google Shape;1110;p19"/>
              <p:cNvSpPr/>
              <p:nvPr/>
            </p:nvSpPr>
            <p:spPr>
              <a:xfrm>
                <a:off x="719988" y="44983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11" name="Google Shape;1111;p19"/>
          <p:cNvGrpSpPr/>
          <p:nvPr/>
        </p:nvGrpSpPr>
        <p:grpSpPr>
          <a:xfrm rot="-1262039">
            <a:off x="4274652" y="4601783"/>
            <a:ext cx="1130009" cy="919767"/>
            <a:chOff x="7573474" y="3466512"/>
            <a:chExt cx="1617164" cy="1316285"/>
          </a:xfrm>
        </p:grpSpPr>
        <p:sp>
          <p:nvSpPr>
            <p:cNvPr id="1112" name="Google Shape;1112;p19"/>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9"/>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9"/>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9"/>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9"/>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9"/>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9"/>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9"/>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9"/>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9"/>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9"/>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9"/>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9"/>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9"/>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9"/>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9"/>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1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62" name="Google Shape;1162;p19"/>
          <p:cNvSpPr txBox="1">
            <a:spLocks noGrp="1"/>
          </p:cNvSpPr>
          <p:nvPr>
            <p:ph type="title" idx="2"/>
          </p:nvPr>
        </p:nvSpPr>
        <p:spPr>
          <a:xfrm>
            <a:off x="2662405" y="2772525"/>
            <a:ext cx="1856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63" name="Google Shape;1163;p19"/>
          <p:cNvSpPr txBox="1">
            <a:spLocks noGrp="1"/>
          </p:cNvSpPr>
          <p:nvPr>
            <p:ph type="subTitle" idx="1"/>
          </p:nvPr>
        </p:nvSpPr>
        <p:spPr>
          <a:xfrm>
            <a:off x="2662405" y="3300225"/>
            <a:ext cx="18561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64" name="Google Shape;1164;p19"/>
          <p:cNvSpPr txBox="1">
            <a:spLocks noGrp="1"/>
          </p:cNvSpPr>
          <p:nvPr>
            <p:ph type="title" idx="3"/>
          </p:nvPr>
        </p:nvSpPr>
        <p:spPr>
          <a:xfrm>
            <a:off x="6561013" y="2772525"/>
            <a:ext cx="1856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65" name="Google Shape;1165;p19"/>
          <p:cNvSpPr txBox="1">
            <a:spLocks noGrp="1"/>
          </p:cNvSpPr>
          <p:nvPr>
            <p:ph type="subTitle" idx="4"/>
          </p:nvPr>
        </p:nvSpPr>
        <p:spPr>
          <a:xfrm>
            <a:off x="6561007" y="3300225"/>
            <a:ext cx="18561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66" name="Google Shape;1166;p19"/>
          <p:cNvSpPr txBox="1">
            <a:spLocks noGrp="1"/>
          </p:cNvSpPr>
          <p:nvPr>
            <p:ph type="title" idx="5"/>
          </p:nvPr>
        </p:nvSpPr>
        <p:spPr>
          <a:xfrm>
            <a:off x="713100" y="2772525"/>
            <a:ext cx="1856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67" name="Google Shape;1167;p19"/>
          <p:cNvSpPr txBox="1">
            <a:spLocks noGrp="1"/>
          </p:cNvSpPr>
          <p:nvPr>
            <p:ph type="subTitle" idx="6"/>
          </p:nvPr>
        </p:nvSpPr>
        <p:spPr>
          <a:xfrm>
            <a:off x="713100" y="3300225"/>
            <a:ext cx="18561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68" name="Google Shape;1168;p19"/>
          <p:cNvSpPr txBox="1">
            <a:spLocks noGrp="1"/>
          </p:cNvSpPr>
          <p:nvPr>
            <p:ph type="title" idx="7"/>
          </p:nvPr>
        </p:nvSpPr>
        <p:spPr>
          <a:xfrm>
            <a:off x="4611708" y="2772525"/>
            <a:ext cx="1856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69" name="Google Shape;1169;p19"/>
          <p:cNvSpPr txBox="1">
            <a:spLocks noGrp="1"/>
          </p:cNvSpPr>
          <p:nvPr>
            <p:ph type="subTitle" idx="8"/>
          </p:nvPr>
        </p:nvSpPr>
        <p:spPr>
          <a:xfrm>
            <a:off x="4611701" y="3300225"/>
            <a:ext cx="18561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Nanum Pen Script"/>
              <a:buNone/>
              <a:defRPr sz="3500" b="1">
                <a:solidFill>
                  <a:schemeClr val="dk1"/>
                </a:solidFill>
                <a:latin typeface="Nanum Pen Script"/>
                <a:ea typeface="Nanum Pen Script"/>
                <a:cs typeface="Nanum Pen Script"/>
                <a:sym typeface="Nanum Pen Script"/>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1pPr>
            <a:lvl2pPr marL="914400" lvl="1"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2pPr>
            <a:lvl3pPr marL="1371600" lvl="2"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3pPr>
            <a:lvl4pPr marL="1828800" lvl="3"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4pPr>
            <a:lvl5pPr marL="2286000" lvl="4"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5pPr>
            <a:lvl6pPr marL="2743200" lvl="5"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6pPr>
            <a:lvl7pPr marL="3200400" lvl="6"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7pPr>
            <a:lvl8pPr marL="3657600" lvl="7"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8pPr>
            <a:lvl9pPr marL="4114800" lvl="8" indent="-317500">
              <a:lnSpc>
                <a:spcPct val="115000"/>
              </a:lnSpc>
              <a:spcBef>
                <a:spcPts val="1600"/>
              </a:spcBef>
              <a:spcAft>
                <a:spcPts val="160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5" r:id="rId4"/>
    <p:sldLayoutId id="2147483658" r:id="rId5"/>
    <p:sldLayoutId id="2147483659" r:id="rId6"/>
    <p:sldLayoutId id="2147483661" r:id="rId7"/>
    <p:sldLayoutId id="2147483664" r:id="rId8"/>
    <p:sldLayoutId id="2147483665" r:id="rId9"/>
    <p:sldLayoutId id="2147483666" r:id="rId10"/>
    <p:sldLayoutId id="2147483668" r:id="rId11"/>
    <p:sldLayoutId id="214748367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31" Type="http://schemas.openxmlformats.org/officeDocument/2006/relationships/image" Target="../media/image720.svg"/><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7.png"/><Relationship Id="rId38" Type="http://schemas.openxmlformats.org/officeDocument/2006/relationships/image" Target="../media/image225.sv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17" Type="http://schemas.openxmlformats.org/officeDocument/2006/relationships/image" Target="../media/image580.sv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27" Type="http://schemas.openxmlformats.org/officeDocument/2006/relationships/image" Target="../media/image20.png"/><Relationship Id="rId9" Type="http://schemas.openxmlformats.org/officeDocument/2006/relationships/image" Target="../media/image169.svg"/><Relationship Id="rId25" Type="http://schemas.openxmlformats.org/officeDocument/2006/relationships/image" Target="../media/image241.svg"/><Relationship Id="rId26"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28" Type="http://schemas.openxmlformats.org/officeDocument/2006/relationships/image" Target="../media/image215.sv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 Id="rId34" Type="http://schemas.openxmlformats.org/officeDocument/2006/relationships/image" Target="../media/image127.sv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27" Type="http://schemas.openxmlformats.org/officeDocument/2006/relationships/image" Target="../media/image29.png"/><Relationship Id="rId25" Type="http://schemas.openxmlformats.org/officeDocument/2006/relationships/image" Target="../media/image241.svg"/><Relationship Id="rId26"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9" Type="http://schemas.openxmlformats.org/officeDocument/2006/relationships/image" Target="../media/image36.png"/><Relationship Id="rId7" Type="http://schemas.openxmlformats.org/officeDocument/2006/relationships/image" Target="../media/image142.sv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 Id="rId3" Type="http://schemas.openxmlformats.org/officeDocument/2006/relationships/image" Target="../media/image41.jpeg"/></Relationships>
</file>

<file path=ppt/slides/_rels/slide26.xml.rels><?xml version="1.0" encoding="UTF-8" standalone="yes"?>
<Relationships xmlns="http://schemas.openxmlformats.org/package/2006/relationships"><Relationship Id="rId23" Type="http://schemas.openxmlformats.org/officeDocument/2006/relationships/image" Target="../media/image52.svg"/><Relationship Id="rId25" Type="http://schemas.openxmlformats.org/officeDocument/2006/relationships/image" Target="../media/image241.svg"/><Relationship Id="rId26" Type="http://schemas.openxmlformats.org/officeDocument/2006/relationships/image" Target="../media/image42.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4.xml.rels><?xml version="1.0" encoding="UTF-8" standalone="yes"?>
<Relationships xmlns="http://schemas.openxmlformats.org/package/2006/relationships"><Relationship Id="rId25" Type="http://schemas.openxmlformats.org/officeDocument/2006/relationships/image" Target="../media/image241.svg"/><Relationship Id="rId26" Type="http://schemas.openxmlformats.org/officeDocument/2006/relationships/image" Target="../media/image52.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36" Type="http://schemas.openxmlformats.org/officeDocument/2006/relationships/image" Target="../media/image129.svg"/><Relationship Id="rId37"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8" Type="http://schemas.openxmlformats.org/officeDocument/2006/relationships/image" Target="../media/image121.svg"/><Relationship Id="rId29" Type="http://schemas.openxmlformats.org/officeDocument/2006/relationships/image" Target="../media/image58.png"/><Relationship Id="rId30"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4.xml.rels><?xml version="1.0" encoding="UTF-8" standalone="yes"?>
<Relationships xmlns="http://schemas.openxmlformats.org/package/2006/relationships"><Relationship Id="rId27" Type="http://schemas.openxmlformats.org/officeDocument/2006/relationships/image" Target="../media/image4.png"/><Relationship Id="rId11" Type="http://schemas.openxmlformats.org/officeDocument/2006/relationships/image" Target="../media/image40.svg"/><Relationship Id="rId25" Type="http://schemas.openxmlformats.org/officeDocument/2006/relationships/image" Target="../media/image241.svg"/><Relationship Id="rId2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 Id="rId3"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8" Type="http://schemas.openxmlformats.org/officeDocument/2006/relationships/image" Target="../media/image61.png"/><Relationship Id="rId7" Type="http://schemas.openxmlformats.org/officeDocument/2006/relationships/image" Target="../media/image1420.svg"/><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43.xml.rels><?xml version="1.0" encoding="UTF-8" standalone="yes"?>
<Relationships xmlns="http://schemas.openxmlformats.org/package/2006/relationships"><Relationship Id="rId33" Type="http://schemas.openxmlformats.org/officeDocument/2006/relationships/image" Target="../media/image74.svg"/><Relationship Id="rId34" Type="http://schemas.openxmlformats.org/officeDocument/2006/relationships/image" Target="../media/image64.png"/><Relationship Id="rId35" Type="http://schemas.openxmlformats.org/officeDocument/2006/relationships/image" Target="../media/image65.png"/><Relationship Id="rId26" Type="http://schemas.openxmlformats.org/officeDocument/2006/relationships/image" Target="../media/image280.svg"/><Relationship Id="rId27"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4" Type="http://schemas.openxmlformats.org/officeDocument/2006/relationships/image" Target="../media/image49.svg"/><Relationship Id="rId25"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5" Type="http://schemas.openxmlformats.org/officeDocument/2006/relationships/image" Target="../media/image22.svg"/><Relationship Id="rId6"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image" Target="../media/image28.svg"/><Relationship Id="rId4" Type="http://schemas.openxmlformats.org/officeDocument/2006/relationships/image" Target="../media/image71.png"/><Relationship Id="rId5" Type="http://schemas.openxmlformats.org/officeDocument/2006/relationships/image" Target="../media/image30.svg"/><Relationship Id="rId6" Type="http://schemas.openxmlformats.org/officeDocument/2006/relationships/image" Target="../media/image72.png"/><Relationship Id="rId1" Type="http://schemas.openxmlformats.org/officeDocument/2006/relationships/slideLayout" Target="../slideLayouts/slideLayout4.xml"/><Relationship Id="rId2" Type="http://schemas.openxmlformats.org/officeDocument/2006/relationships/image" Target="../media/image7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grpSp>
        <p:nvGrpSpPr>
          <p:cNvPr id="1955" name="Google Shape;1955;p29"/>
          <p:cNvGrpSpPr/>
          <p:nvPr/>
        </p:nvGrpSpPr>
        <p:grpSpPr>
          <a:xfrm rot="184597">
            <a:off x="190164" y="549264"/>
            <a:ext cx="8763524" cy="4047466"/>
            <a:chOff x="1101517" y="683630"/>
            <a:chExt cx="6940168" cy="3765835"/>
          </a:xfrm>
        </p:grpSpPr>
        <p:sp>
          <p:nvSpPr>
            <p:cNvPr id="1956" name="Google Shape;1956;p29"/>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7" name="Google Shape;1957;p29"/>
            <p:cNvGrpSpPr/>
            <p:nvPr/>
          </p:nvGrpSpPr>
          <p:grpSpPr>
            <a:xfrm rot="-175133">
              <a:off x="1101517" y="692826"/>
              <a:ext cx="6939298" cy="3756639"/>
              <a:chOff x="208478" y="211290"/>
              <a:chExt cx="8725035" cy="4723360"/>
            </a:xfrm>
          </p:grpSpPr>
          <p:sp>
            <p:nvSpPr>
              <p:cNvPr id="1958" name="Google Shape;1958;p29"/>
              <p:cNvSpPr/>
              <p:nvPr/>
            </p:nvSpPr>
            <p:spPr>
              <a:xfrm>
                <a:off x="208478" y="21129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59" name="Google Shape;1959;p29"/>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960" name="Google Shape;1960;p29"/>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961" name="Google Shape;1961;p29"/>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9"/>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9"/>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9"/>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9"/>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9"/>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64" name="Google Shape;2064;p29"/>
          <p:cNvGrpSpPr/>
          <p:nvPr/>
        </p:nvGrpSpPr>
        <p:grpSpPr>
          <a:xfrm rot="14775810">
            <a:off x="1465130" y="584711"/>
            <a:ext cx="1069070" cy="870226"/>
            <a:chOff x="7573474" y="3466512"/>
            <a:chExt cx="1617164" cy="1316285"/>
          </a:xfrm>
        </p:grpSpPr>
        <p:sp>
          <p:nvSpPr>
            <p:cNvPr id="2065" name="Google Shape;2065;p29"/>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9"/>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9"/>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9"/>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9"/>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9"/>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9"/>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9"/>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9"/>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9"/>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9"/>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9"/>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9"/>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9"/>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9"/>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9"/>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29"/>
          <p:cNvGrpSpPr/>
          <p:nvPr/>
        </p:nvGrpSpPr>
        <p:grpSpPr>
          <a:xfrm rot="20486088">
            <a:off x="6858953" y="3874711"/>
            <a:ext cx="877243" cy="769044"/>
            <a:chOff x="3656813" y="4101238"/>
            <a:chExt cx="877250" cy="769050"/>
          </a:xfrm>
        </p:grpSpPr>
        <p:sp>
          <p:nvSpPr>
            <p:cNvPr id="2115" name="Google Shape;2115;p29"/>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9"/>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9"/>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9"/>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9"/>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9"/>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9"/>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9"/>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9"/>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9"/>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9"/>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9"/>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9"/>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9"/>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9"/>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9"/>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9"/>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9"/>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9"/>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9"/>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9"/>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9"/>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9"/>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9"/>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9"/>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9"/>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9"/>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9"/>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9"/>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9"/>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5" name="Google Shape;2145;p29"/>
          <p:cNvGrpSpPr/>
          <p:nvPr/>
        </p:nvGrpSpPr>
        <p:grpSpPr>
          <a:xfrm rot="-2370016">
            <a:off x="7106635" y="183092"/>
            <a:ext cx="507304" cy="595543"/>
            <a:chOff x="780782" y="766491"/>
            <a:chExt cx="713278" cy="837344"/>
          </a:xfrm>
        </p:grpSpPr>
        <p:sp>
          <p:nvSpPr>
            <p:cNvPr id="2146" name="Google Shape;2146;p29"/>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9"/>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9"/>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9"/>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9"/>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9"/>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9"/>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9"/>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9"/>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9"/>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9"/>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9"/>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9"/>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9"/>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9"/>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9"/>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9"/>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9"/>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9"/>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xmlns="" id="{764672E9-8F00-41FB-BAB9-C861C469277F}"/>
              </a:ext>
            </a:extLst>
          </p:cNvPr>
          <p:cNvSpPr/>
          <p:nvPr/>
        </p:nvSpPr>
        <p:spPr>
          <a:xfrm flipH="1">
            <a:off x="504475" y="561647"/>
            <a:ext cx="128226" cy="40307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7" name="Google Shape;1967;p29"/>
          <p:cNvSpPr txBox="1">
            <a:spLocks noGrp="1"/>
          </p:cNvSpPr>
          <p:nvPr>
            <p:ph type="ctrTitle"/>
          </p:nvPr>
        </p:nvSpPr>
        <p:spPr>
          <a:xfrm rot="21594080">
            <a:off x="260985" y="1414608"/>
            <a:ext cx="8620262" cy="232167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4200" dirty="0" smtClean="0">
                <a:solidFill>
                  <a:schemeClr val="tx2"/>
                </a:solidFill>
                <a:latin typeface="+mj-lt"/>
              </a:rPr>
              <a:t>BÀI 1: GIỚI THIỆU KHÁI QUÁT CHƯƠNG TRÌNH MÔN SINH HỌC</a:t>
            </a:r>
            <a:endParaRPr sz="4200" dirty="0">
              <a:solidFill>
                <a:schemeClr val="tx2"/>
              </a:solidFill>
              <a:latin typeface="+mj-lt"/>
              <a:ea typeface="Nanum Pen Script"/>
              <a:cs typeface="Nanum Pen Script"/>
              <a:sym typeface="Nanum Pen Script"/>
            </a:endParaRPr>
          </a:p>
        </p:txBody>
      </p:sp>
    </p:spTree>
    <p:extLst>
      <p:ext uri="{BB962C8B-B14F-4D97-AF65-F5344CB8AC3E}">
        <p14:creationId xmlns:p14="http://schemas.microsoft.com/office/powerpoint/2010/main" val="238023517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67"/>
                                        </p:tgtEl>
                                        <p:attrNameLst>
                                          <p:attrName>style.visibility</p:attrName>
                                        </p:attrNameLst>
                                      </p:cBhvr>
                                      <p:to>
                                        <p:strVal val="visible"/>
                                      </p:to>
                                    </p:set>
                                    <p:animEffect transition="in" filter="circle(in)">
                                      <p:cBhvr>
                                        <p:cTn id="7" dur="500"/>
                                        <p:tgtEl>
                                          <p:spTgt spid="1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4"/>
        <p:cNvGrpSpPr/>
        <p:nvPr/>
      </p:nvGrpSpPr>
      <p:grpSpPr>
        <a:xfrm>
          <a:off x="0" y="0"/>
          <a:ext cx="0" cy="0"/>
          <a:chOff x="0" y="0"/>
          <a:chExt cx="0" cy="0"/>
        </a:xfrm>
      </p:grpSpPr>
      <p:sp>
        <p:nvSpPr>
          <p:cNvPr id="7" name="Rectangle 6"/>
          <p:cNvSpPr/>
          <p:nvPr/>
        </p:nvSpPr>
        <p:spPr>
          <a:xfrm>
            <a:off x="545524" y="286557"/>
            <a:ext cx="264967" cy="212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B3AB7224-53CE-4573-9D68-BA6E4B7B166F}"/>
              </a:ext>
            </a:extLst>
          </p:cNvPr>
          <p:cNvSpPr/>
          <p:nvPr/>
        </p:nvSpPr>
        <p:spPr>
          <a:xfrm>
            <a:off x="5627510" y="0"/>
            <a:ext cx="477123" cy="2865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Terminator 12"/>
          <p:cNvSpPr/>
          <p:nvPr/>
        </p:nvSpPr>
        <p:spPr>
          <a:xfrm>
            <a:off x="545524" y="1829048"/>
            <a:ext cx="3687041" cy="1007918"/>
          </a:xfrm>
          <a:prstGeom prst="flowChartTermina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err="1" smtClean="0"/>
              <a:t>Giải</a:t>
            </a:r>
            <a:r>
              <a:rPr lang="en-US" sz="2000" dirty="0" smtClean="0"/>
              <a:t> </a:t>
            </a:r>
            <a:r>
              <a:rPr lang="en-US" sz="2000" dirty="0" err="1" smtClean="0"/>
              <a:t>phẫu</a:t>
            </a:r>
            <a:r>
              <a:rPr lang="en-US" sz="2000" dirty="0" smtClean="0"/>
              <a:t> </a:t>
            </a:r>
            <a:r>
              <a:rPr lang="vi-VN" sz="2000" dirty="0" smtClean="0"/>
              <a:t>học</a:t>
            </a:r>
            <a:endParaRPr lang="en-US" sz="2000" dirty="0"/>
          </a:p>
        </p:txBody>
      </p:sp>
      <p:sp>
        <p:nvSpPr>
          <p:cNvPr id="14" name="Flowchart: Terminator 13"/>
          <p:cNvSpPr/>
          <p:nvPr/>
        </p:nvSpPr>
        <p:spPr>
          <a:xfrm>
            <a:off x="545524" y="3429000"/>
            <a:ext cx="3687041" cy="1007918"/>
          </a:xfrm>
          <a:prstGeom prst="flowChartTermina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err="1" smtClean="0"/>
              <a:t>Sinh</a:t>
            </a:r>
            <a:r>
              <a:rPr lang="en-US" sz="2000" dirty="0" smtClean="0"/>
              <a:t> </a:t>
            </a:r>
            <a:r>
              <a:rPr lang="en-US" sz="2000" dirty="0" err="1" smtClean="0"/>
              <a:t>thái</a:t>
            </a:r>
            <a:r>
              <a:rPr lang="en-US" sz="2000" dirty="0" smtClean="0"/>
              <a:t> </a:t>
            </a:r>
            <a:r>
              <a:rPr lang="en-US" sz="2000" dirty="0" err="1" smtClean="0"/>
              <a:t>học</a:t>
            </a:r>
            <a:r>
              <a:rPr lang="en-US" sz="2000" dirty="0" smtClean="0"/>
              <a:t> </a:t>
            </a:r>
            <a:r>
              <a:rPr lang="en-US" sz="2000" dirty="0" err="1" smtClean="0"/>
              <a:t>và</a:t>
            </a:r>
            <a:r>
              <a:rPr lang="en-US" sz="2000" dirty="0" smtClean="0"/>
              <a:t> </a:t>
            </a:r>
            <a:r>
              <a:rPr lang="en-US" sz="2000" dirty="0" err="1" smtClean="0"/>
              <a:t>môi</a:t>
            </a:r>
            <a:r>
              <a:rPr lang="en-US" sz="2000" dirty="0" smtClean="0"/>
              <a:t> </a:t>
            </a:r>
            <a:r>
              <a:rPr lang="en-US" sz="2000" dirty="0" err="1" smtClean="0"/>
              <a:t>trường</a:t>
            </a:r>
            <a:endParaRPr lang="en-US" sz="2000" dirty="0"/>
          </a:p>
        </p:txBody>
      </p:sp>
      <p:sp>
        <p:nvSpPr>
          <p:cNvPr id="15" name="Flowchart: Terminator 14"/>
          <p:cNvSpPr/>
          <p:nvPr/>
        </p:nvSpPr>
        <p:spPr>
          <a:xfrm>
            <a:off x="5088914" y="1829048"/>
            <a:ext cx="3687041" cy="1007918"/>
          </a:xfrm>
          <a:prstGeom prst="flowChartTermina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err="1" smtClean="0"/>
              <a:t>Động</a:t>
            </a:r>
            <a:r>
              <a:rPr lang="en-US" sz="2000" dirty="0" smtClean="0"/>
              <a:t> </a:t>
            </a:r>
            <a:r>
              <a:rPr lang="en-US" sz="2000" dirty="0" err="1" smtClean="0"/>
              <a:t>vật</a:t>
            </a:r>
            <a:r>
              <a:rPr lang="en-US" sz="2000" dirty="0" smtClean="0"/>
              <a:t> </a:t>
            </a:r>
            <a:r>
              <a:rPr lang="en-US" sz="2000" dirty="0" err="1" smtClean="0"/>
              <a:t>học</a:t>
            </a:r>
            <a:endParaRPr lang="en-US" sz="2000" dirty="0"/>
          </a:p>
        </p:txBody>
      </p:sp>
      <p:sp>
        <p:nvSpPr>
          <p:cNvPr id="16" name="Flowchart: Terminator 15"/>
          <p:cNvSpPr/>
          <p:nvPr/>
        </p:nvSpPr>
        <p:spPr>
          <a:xfrm>
            <a:off x="5088914" y="3429000"/>
            <a:ext cx="3687041" cy="1007918"/>
          </a:xfrm>
          <a:prstGeom prst="flowChartTermina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err="1" smtClean="0"/>
              <a:t>Công</a:t>
            </a:r>
            <a:r>
              <a:rPr lang="en-US" sz="2000" dirty="0" smtClean="0"/>
              <a:t> </a:t>
            </a:r>
            <a:r>
              <a:rPr lang="en-US" sz="2000" dirty="0" err="1" smtClean="0"/>
              <a:t>nghệ</a:t>
            </a:r>
            <a:r>
              <a:rPr lang="en-US" sz="2000" dirty="0" smtClean="0"/>
              <a:t> </a:t>
            </a:r>
            <a:r>
              <a:rPr lang="en-US" sz="2000" dirty="0" err="1" smtClean="0"/>
              <a:t>sinh</a:t>
            </a:r>
            <a:r>
              <a:rPr lang="en-US" sz="2000" dirty="0" smtClean="0"/>
              <a:t> </a:t>
            </a:r>
            <a:r>
              <a:rPr lang="en-US" sz="2000" dirty="0" err="1" smtClean="0"/>
              <a:t>học</a:t>
            </a:r>
            <a:endParaRPr lang="en-US" sz="2000" dirty="0"/>
          </a:p>
        </p:txBody>
      </p:sp>
      <p:pic>
        <p:nvPicPr>
          <p:cNvPr id="17" name="Picture 14"/>
          <p:cNvPicPr>
            <a:picLocks noChangeAspect="1"/>
          </p:cNvPicPr>
          <p:nvPr/>
        </p:nvPicPr>
        <p:blipFill>
          <a:blip r:embed="rId3"/>
          <a:srcRect/>
          <a:stretch>
            <a:fillRect/>
          </a:stretch>
        </p:blipFill>
        <p:spPr>
          <a:xfrm>
            <a:off x="4054323" y="2449437"/>
            <a:ext cx="1217279" cy="1314202"/>
          </a:xfrm>
          <a:prstGeom prst="rect">
            <a:avLst/>
          </a:prstGeom>
        </p:spPr>
      </p:pic>
      <p:sp>
        <p:nvSpPr>
          <p:cNvPr id="19" name="TextBox 18">
            <a:extLst>
              <a:ext uri="{FF2B5EF4-FFF2-40B4-BE49-F238E27FC236}">
                <a16:creationId xmlns:a16="http://schemas.microsoft.com/office/drawing/2014/main" xmlns="" id="{43364E24-D033-45D5-9BAC-03F94A34CC39}"/>
              </a:ext>
            </a:extLst>
          </p:cNvPr>
          <p:cNvSpPr txBox="1"/>
          <p:nvPr/>
        </p:nvSpPr>
        <p:spPr>
          <a:xfrm>
            <a:off x="-1" y="251244"/>
            <a:ext cx="9144000" cy="492443"/>
          </a:xfrm>
          <a:prstGeom prst="rect">
            <a:avLst/>
          </a:prstGeom>
          <a:noFill/>
        </p:spPr>
        <p:txBody>
          <a:bodyPr wrap="square" rtlCol="0">
            <a:spAutoFit/>
          </a:bodyPr>
          <a:lstStyle/>
          <a:p>
            <a:pPr algn="ctr"/>
            <a:r>
              <a:rPr lang="en-US" sz="2600" b="1" dirty="0" smtClean="0">
                <a:solidFill>
                  <a:schemeClr val="bg2">
                    <a:lumMod val="90000"/>
                    <a:lumOff val="10000"/>
                  </a:schemeClr>
                </a:solidFill>
              </a:rPr>
              <a:t>1. </a:t>
            </a:r>
            <a:r>
              <a:rPr lang="en-US" sz="2600" b="1" dirty="0" err="1" smtClean="0">
                <a:solidFill>
                  <a:schemeClr val="bg2">
                    <a:lumMod val="90000"/>
                    <a:lumOff val="10000"/>
                  </a:schemeClr>
                </a:solidFill>
              </a:rPr>
              <a:t>Đối</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tượng</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và</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lĩnh</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vực</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nghiên</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cứu</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môn</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Sinh</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học</a:t>
            </a:r>
            <a:endParaRPr lang="en-US" sz="2600" b="1" dirty="0">
              <a:solidFill>
                <a:schemeClr val="bg2">
                  <a:lumMod val="90000"/>
                  <a:lumOff val="10000"/>
                </a:schemeClr>
              </a:solidFill>
            </a:endParaRPr>
          </a:p>
        </p:txBody>
      </p:sp>
      <p:sp>
        <p:nvSpPr>
          <p:cNvPr id="20" name="Rectangle 19"/>
          <p:cNvSpPr/>
          <p:nvPr/>
        </p:nvSpPr>
        <p:spPr>
          <a:xfrm>
            <a:off x="436417" y="910625"/>
            <a:ext cx="8271163" cy="496996"/>
          </a:xfrm>
          <a:prstGeom prst="rect">
            <a:avLst/>
          </a:prstGeom>
        </p:spPr>
        <p:txBody>
          <a:bodyPr wrap="square">
            <a:spAutoFit/>
          </a:bodyPr>
          <a:lstStyle/>
          <a:p>
            <a:pPr marL="342900" indent="-342900" algn="just">
              <a:lnSpc>
                <a:spcPct val="150000"/>
              </a:lnSpc>
              <a:spcBef>
                <a:spcPts val="300"/>
              </a:spcBef>
              <a:spcAft>
                <a:spcPts val="300"/>
              </a:spcAft>
              <a:buFont typeface="Wingdings" panose="05000000000000000000" pitchFamily="2" charset="2"/>
              <a:buChar char="v"/>
            </a:pPr>
            <a:r>
              <a:rPr lang="vi-VN" sz="2000" dirty="0" smtClean="0">
                <a:latin typeface="+mn-lt"/>
                <a:ea typeface="Times New Roman" panose="02020603050405020304" pitchFamily="18" charset="0"/>
              </a:rPr>
              <a:t>Ngành </a:t>
            </a:r>
            <a:r>
              <a:rPr lang="vi-VN" sz="2000" dirty="0">
                <a:latin typeface="+mn-lt"/>
                <a:ea typeface="Times New Roman" panose="02020603050405020304" pitchFamily="18" charset="0"/>
              </a:rPr>
              <a:t>sinh học bao gồm nhiều lĩnh vực nghiên cứu như</a:t>
            </a:r>
            <a:r>
              <a:rPr lang="vi-VN" sz="2000" dirty="0" smtClean="0">
                <a:latin typeface="+mn-lt"/>
                <a:ea typeface="Times New Roman" panose="02020603050405020304" pitchFamily="18" charset="0"/>
              </a:rPr>
              <a:t>:</a:t>
            </a:r>
            <a:endParaRPr lang="en-US" sz="2000" dirty="0">
              <a:latin typeface="+mn-lt"/>
              <a:ea typeface="Times New Roman" panose="02020603050405020304"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4"/>
        <p:cNvGrpSpPr/>
        <p:nvPr/>
      </p:nvGrpSpPr>
      <p:grpSpPr>
        <a:xfrm>
          <a:off x="0" y="0"/>
          <a:ext cx="0" cy="0"/>
          <a:chOff x="0" y="0"/>
          <a:chExt cx="0" cy="0"/>
        </a:xfrm>
      </p:grpSpPr>
      <p:sp>
        <p:nvSpPr>
          <p:cNvPr id="73" name="Rectangle 72">
            <a:extLst>
              <a:ext uri="{FF2B5EF4-FFF2-40B4-BE49-F238E27FC236}">
                <a16:creationId xmlns:a16="http://schemas.microsoft.com/office/drawing/2014/main" xmlns="" id="{B3AB7224-53CE-4573-9D68-BA6E4B7B166F}"/>
              </a:ext>
            </a:extLst>
          </p:cNvPr>
          <p:cNvSpPr/>
          <p:nvPr/>
        </p:nvSpPr>
        <p:spPr>
          <a:xfrm>
            <a:off x="5627510" y="0"/>
            <a:ext cx="477123" cy="2865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ine Callout 1 (Border and Accent Bar) 4"/>
          <p:cNvSpPr/>
          <p:nvPr/>
        </p:nvSpPr>
        <p:spPr>
          <a:xfrm>
            <a:off x="758536" y="363681"/>
            <a:ext cx="3657600" cy="789710"/>
          </a:xfrm>
          <a:prstGeom prst="accentBorderCallout1">
            <a:avLst>
              <a:gd name="adj1" fmla="val 54276"/>
              <a:gd name="adj2" fmla="val -3522"/>
              <a:gd name="adj3" fmla="val 54606"/>
              <a:gd name="adj4" fmla="val -21297"/>
            </a:avLst>
          </a:prstGeom>
          <a:ln w="19050"/>
        </p:spPr>
        <p:style>
          <a:lnRef idx="3">
            <a:schemeClr val="lt1"/>
          </a:lnRef>
          <a:fillRef idx="1">
            <a:schemeClr val="dk1"/>
          </a:fillRef>
          <a:effectRef idx="1">
            <a:schemeClr val="dk1"/>
          </a:effectRef>
          <a:fontRef idx="minor">
            <a:schemeClr val="lt1"/>
          </a:fontRef>
        </p:style>
        <p:txBody>
          <a:bodyPr rtlCol="0" anchor="ctr"/>
          <a:lstStyle/>
          <a:p>
            <a:pPr algn="ctr"/>
            <a:r>
              <a:rPr lang="en-US" sz="2400" b="1" dirty="0" smtClean="0"/>
              <a:t>HOẠT ĐỘNG CẶP ĐÔI</a:t>
            </a:r>
            <a:endParaRPr lang="en-US" sz="2400" b="1" dirty="0"/>
          </a:p>
        </p:txBody>
      </p:sp>
      <p:sp>
        <p:nvSpPr>
          <p:cNvPr id="6" name="Rectangle 5"/>
          <p:cNvSpPr/>
          <p:nvPr/>
        </p:nvSpPr>
        <p:spPr>
          <a:xfrm>
            <a:off x="187037" y="1477372"/>
            <a:ext cx="4229099" cy="1573188"/>
          </a:xfrm>
          <a:prstGeom prst="rect">
            <a:avLst/>
          </a:prstGeom>
        </p:spPr>
        <p:txBody>
          <a:bodyPr wrap="square">
            <a:spAutoFit/>
          </a:bodyPr>
          <a:lstStyle/>
          <a:p>
            <a:pPr marL="342900" indent="-342900" algn="just">
              <a:lnSpc>
                <a:spcPct val="130000"/>
              </a:lnSpc>
              <a:buFont typeface="Wingdings" panose="05000000000000000000" pitchFamily="2" charset="2"/>
              <a:buChar char="Ø"/>
            </a:pPr>
            <a:r>
              <a:rPr lang="en-US" sz="1900" dirty="0" smtClean="0">
                <a:latin typeface="+mn-lt"/>
                <a:ea typeface="Times New Roman" panose="02020603050405020304" pitchFamily="18" charset="0"/>
              </a:rPr>
              <a:t>Đ</a:t>
            </a:r>
            <a:r>
              <a:rPr lang="vi-VN" sz="1900" dirty="0" smtClean="0">
                <a:latin typeface="+mn-lt"/>
                <a:ea typeface="Times New Roman" panose="02020603050405020304" pitchFamily="18" charset="0"/>
              </a:rPr>
              <a:t>ọc thông tin mục 2 phần</a:t>
            </a:r>
            <a:r>
              <a:rPr lang="en-US" sz="1900" dirty="0" smtClean="0">
                <a:latin typeface="+mn-lt"/>
                <a:ea typeface="Times New Roman" panose="02020603050405020304" pitchFamily="18" charset="0"/>
              </a:rPr>
              <a:t> I, </a:t>
            </a:r>
            <a:r>
              <a:rPr lang="vi-VN" sz="1900" dirty="0" smtClean="0">
                <a:latin typeface="+mn-lt"/>
                <a:ea typeface="Times New Roman" panose="02020603050405020304" pitchFamily="18" charset="0"/>
              </a:rPr>
              <a:t>hoàn thành phiếu học tập </a:t>
            </a:r>
            <a:r>
              <a:rPr lang="en-US" sz="1900" dirty="0" err="1" smtClean="0">
                <a:latin typeface="+mn-lt"/>
                <a:ea typeface="Times New Roman" panose="02020603050405020304" pitchFamily="18" charset="0"/>
              </a:rPr>
              <a:t>để</a:t>
            </a:r>
            <a:r>
              <a:rPr lang="en-US" sz="1900" dirty="0" smtClean="0">
                <a:latin typeface="+mn-lt"/>
                <a:ea typeface="Times New Roman" panose="02020603050405020304" pitchFamily="18" charset="0"/>
              </a:rPr>
              <a:t> </a:t>
            </a:r>
            <a:r>
              <a:rPr lang="en-US" sz="1900" dirty="0" err="1" smtClean="0">
                <a:latin typeface="+mn-lt"/>
                <a:ea typeface="Times New Roman" panose="02020603050405020304" pitchFamily="18" charset="0"/>
              </a:rPr>
              <a:t>trả</a:t>
            </a:r>
            <a:r>
              <a:rPr lang="en-US" sz="1900" dirty="0" smtClean="0">
                <a:latin typeface="+mn-lt"/>
                <a:ea typeface="Times New Roman" panose="02020603050405020304" pitchFamily="18" charset="0"/>
              </a:rPr>
              <a:t> </a:t>
            </a:r>
            <a:r>
              <a:rPr lang="en-US" sz="1900" dirty="0" err="1" smtClean="0">
                <a:latin typeface="+mn-lt"/>
                <a:ea typeface="Times New Roman" panose="02020603050405020304" pitchFamily="18" charset="0"/>
              </a:rPr>
              <a:t>lời</a:t>
            </a:r>
            <a:r>
              <a:rPr lang="en-US" sz="1900" dirty="0" smtClean="0">
                <a:latin typeface="+mn-lt"/>
                <a:ea typeface="Times New Roman" panose="02020603050405020304" pitchFamily="18" charset="0"/>
              </a:rPr>
              <a:t> </a:t>
            </a:r>
            <a:r>
              <a:rPr lang="en-US" sz="1900" dirty="0" err="1" smtClean="0">
                <a:latin typeface="+mn-lt"/>
                <a:ea typeface="Times New Roman" panose="02020603050405020304" pitchFamily="18" charset="0"/>
              </a:rPr>
              <a:t>câu</a:t>
            </a:r>
            <a:r>
              <a:rPr lang="en-US" sz="1900" dirty="0" smtClean="0">
                <a:latin typeface="+mn-lt"/>
                <a:ea typeface="Times New Roman" panose="02020603050405020304" pitchFamily="18" charset="0"/>
              </a:rPr>
              <a:t> </a:t>
            </a:r>
            <a:r>
              <a:rPr lang="en-US" sz="1900" dirty="0" err="1" smtClean="0">
                <a:latin typeface="+mn-lt"/>
                <a:ea typeface="Times New Roman" panose="02020603050405020304" pitchFamily="18" charset="0"/>
              </a:rPr>
              <a:t>hỏi</a:t>
            </a:r>
            <a:r>
              <a:rPr lang="en-US" sz="1900" dirty="0" smtClean="0">
                <a:latin typeface="+mn-lt"/>
                <a:ea typeface="Times New Roman" panose="02020603050405020304" pitchFamily="18" charset="0"/>
              </a:rPr>
              <a:t>: </a:t>
            </a:r>
            <a:r>
              <a:rPr lang="vi-VN" sz="1900" i="1" dirty="0" smtClean="0"/>
              <a:t>Học tập môn Sinh học mang lại cho chúng ta những lợi ích gì?</a:t>
            </a:r>
            <a:endParaRPr lang="en-US" sz="1900" i="1" dirty="0"/>
          </a:p>
        </p:txBody>
      </p:sp>
      <p:pic>
        <p:nvPicPr>
          <p:cNvPr id="8" name="Picture 7"/>
          <p:cNvPicPr>
            <a:picLocks noChangeAspect="1"/>
          </p:cNvPicPr>
          <p:nvPr/>
        </p:nvPicPr>
        <p:blipFill>
          <a:blip r:embed="rId3"/>
          <a:stretch>
            <a:fillRect/>
          </a:stretch>
        </p:blipFill>
        <p:spPr>
          <a:xfrm>
            <a:off x="4416136" y="1277651"/>
            <a:ext cx="4569836" cy="3766701"/>
          </a:xfrm>
          <a:prstGeom prst="rect">
            <a:avLst/>
          </a:prstGeom>
        </p:spPr>
      </p:pic>
      <p:pic>
        <p:nvPicPr>
          <p:cNvPr id="13"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1498237" y="3116698"/>
            <a:ext cx="1606700" cy="2026802"/>
          </a:xfrm>
          <a:prstGeom prst="rect">
            <a:avLst/>
          </a:prstGeom>
        </p:spPr>
      </p:pic>
    </p:spTree>
    <p:extLst>
      <p:ext uri="{BB962C8B-B14F-4D97-AF65-F5344CB8AC3E}">
        <p14:creationId xmlns:p14="http://schemas.microsoft.com/office/powerpoint/2010/main" val="1867440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17"/>
        <p:cNvGrpSpPr/>
        <p:nvPr/>
      </p:nvGrpSpPr>
      <p:grpSpPr>
        <a:xfrm>
          <a:off x="0" y="0"/>
          <a:ext cx="0" cy="0"/>
          <a:chOff x="0" y="0"/>
          <a:chExt cx="0" cy="0"/>
        </a:xfrm>
      </p:grpSpPr>
      <p:sp>
        <p:nvSpPr>
          <p:cNvPr id="14" name="TextBox 13">
            <a:extLst>
              <a:ext uri="{FF2B5EF4-FFF2-40B4-BE49-F238E27FC236}">
                <a16:creationId xmlns:a16="http://schemas.microsoft.com/office/drawing/2014/main" xmlns="" id="{43364E24-D033-45D5-9BAC-03F94A34CC39}"/>
              </a:ext>
            </a:extLst>
          </p:cNvPr>
          <p:cNvSpPr txBox="1"/>
          <p:nvPr/>
        </p:nvSpPr>
        <p:spPr>
          <a:xfrm>
            <a:off x="-1" y="251244"/>
            <a:ext cx="9144000" cy="492443"/>
          </a:xfrm>
          <a:prstGeom prst="rect">
            <a:avLst/>
          </a:prstGeom>
          <a:noFill/>
        </p:spPr>
        <p:txBody>
          <a:bodyPr wrap="square" rtlCol="0">
            <a:spAutoFit/>
          </a:bodyPr>
          <a:lstStyle/>
          <a:p>
            <a:pPr algn="ctr"/>
            <a:r>
              <a:rPr lang="en-US" sz="2600" b="1" dirty="0" smtClean="0">
                <a:solidFill>
                  <a:schemeClr val="bg2">
                    <a:lumMod val="90000"/>
                    <a:lumOff val="10000"/>
                  </a:schemeClr>
                </a:solidFill>
              </a:rPr>
              <a:t>2. </a:t>
            </a:r>
            <a:r>
              <a:rPr lang="en-US" sz="2600" b="1" dirty="0" err="1" smtClean="0">
                <a:solidFill>
                  <a:schemeClr val="bg2">
                    <a:lumMod val="90000"/>
                    <a:lumOff val="10000"/>
                  </a:schemeClr>
                </a:solidFill>
              </a:rPr>
              <a:t>Mục</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tiêu</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học</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tập</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môn</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Sinh</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học</a:t>
            </a:r>
            <a:endParaRPr lang="en-US" sz="2600" b="1" dirty="0">
              <a:solidFill>
                <a:schemeClr val="bg2">
                  <a:lumMod val="90000"/>
                  <a:lumOff val="10000"/>
                </a:schemeClr>
              </a:solidFill>
            </a:endParaRPr>
          </a:p>
        </p:txBody>
      </p:sp>
      <p:sp>
        <p:nvSpPr>
          <p:cNvPr id="2" name="Rectangle 1"/>
          <p:cNvSpPr/>
          <p:nvPr/>
        </p:nvSpPr>
        <p:spPr>
          <a:xfrm>
            <a:off x="1503501" y="1049449"/>
            <a:ext cx="7300002" cy="1477328"/>
          </a:xfrm>
          <a:prstGeom prst="rect">
            <a:avLst/>
          </a:prstGeom>
        </p:spPr>
        <p:txBody>
          <a:bodyPr wrap="square">
            <a:spAutoFit/>
          </a:bodyPr>
          <a:lstStyle/>
          <a:p>
            <a:pPr algn="just">
              <a:lnSpc>
                <a:spcPct val="150000"/>
              </a:lnSpc>
            </a:pPr>
            <a:r>
              <a:rPr lang="vi-VN" sz="2000" dirty="0">
                <a:latin typeface="+mn-lt"/>
                <a:ea typeface="Times New Roman" panose="02020603050405020304" pitchFamily="18" charset="0"/>
              </a:rPr>
              <a:t>Giúp chúng ta hiểu rõ được sự hình thành và phát triển của thế giới sống, các quy luật của tự nhiên để từ đó giữ gìn và bảo vệ sức </a:t>
            </a:r>
            <a:r>
              <a:rPr lang="vi-VN" sz="2000" dirty="0" smtClean="0">
                <a:latin typeface="+mn-lt"/>
                <a:ea typeface="Times New Roman" panose="02020603050405020304" pitchFamily="18" charset="0"/>
              </a:rPr>
              <a:t>khoẻ</a:t>
            </a:r>
            <a:r>
              <a:rPr lang="en-US" sz="2000" dirty="0" smtClean="0">
                <a:latin typeface="+mn-lt"/>
                <a:ea typeface="Times New Roman" panose="02020603050405020304" pitchFamily="18" charset="0"/>
              </a:rPr>
              <a:t>.</a:t>
            </a:r>
            <a:endParaRPr lang="en-US" sz="2000" dirty="0">
              <a:latin typeface="+mn-lt"/>
            </a:endParaRPr>
          </a:p>
        </p:txBody>
      </p:sp>
      <p:sp>
        <p:nvSpPr>
          <p:cNvPr id="3" name="Rectangle 2"/>
          <p:cNvSpPr/>
          <p:nvPr/>
        </p:nvSpPr>
        <p:spPr>
          <a:xfrm>
            <a:off x="1503501" y="2725989"/>
            <a:ext cx="6587060" cy="400110"/>
          </a:xfrm>
          <a:prstGeom prst="rect">
            <a:avLst/>
          </a:prstGeom>
        </p:spPr>
        <p:txBody>
          <a:bodyPr wrap="none">
            <a:spAutoFit/>
          </a:bodyPr>
          <a:lstStyle/>
          <a:p>
            <a:r>
              <a:rPr lang="vi-VN" sz="2000" dirty="0">
                <a:latin typeface="+mn-lt"/>
                <a:ea typeface="Times New Roman" panose="02020603050405020304" pitchFamily="18" charset="0"/>
              </a:rPr>
              <a:t>Biết yêu và tự hào về thiên nhiên, quê hương, đất </a:t>
            </a:r>
            <a:r>
              <a:rPr lang="vi-VN" sz="2000" dirty="0" smtClean="0">
                <a:latin typeface="+mn-lt"/>
                <a:ea typeface="Times New Roman" panose="02020603050405020304" pitchFamily="18" charset="0"/>
              </a:rPr>
              <a:t>nước</a:t>
            </a:r>
            <a:r>
              <a:rPr lang="en-US" sz="2000" dirty="0" smtClean="0">
                <a:latin typeface="+mn-lt"/>
                <a:ea typeface="Times New Roman" panose="02020603050405020304" pitchFamily="18" charset="0"/>
              </a:rPr>
              <a:t>.</a:t>
            </a:r>
            <a:endParaRPr lang="en-US" sz="2000" dirty="0">
              <a:latin typeface="+mn-lt"/>
            </a:endParaRPr>
          </a:p>
        </p:txBody>
      </p:sp>
      <p:sp>
        <p:nvSpPr>
          <p:cNvPr id="4" name="Rectangle 3"/>
          <p:cNvSpPr/>
          <p:nvPr/>
        </p:nvSpPr>
        <p:spPr>
          <a:xfrm>
            <a:off x="1503501" y="3776167"/>
            <a:ext cx="5950668" cy="400110"/>
          </a:xfrm>
          <a:prstGeom prst="rect">
            <a:avLst/>
          </a:prstGeom>
        </p:spPr>
        <p:txBody>
          <a:bodyPr wrap="none">
            <a:spAutoFit/>
          </a:bodyPr>
          <a:lstStyle/>
          <a:p>
            <a:r>
              <a:rPr lang="vi-VN" sz="2000" dirty="0">
                <a:latin typeface="+mn-lt"/>
                <a:ea typeface="Times New Roman" panose="02020603050405020304" pitchFamily="18" charset="0"/>
              </a:rPr>
              <a:t>Có thái độ tôn trọng, giữ gìn và bảo vệ thiên </a:t>
            </a:r>
            <a:r>
              <a:rPr lang="vi-VN" sz="2000" dirty="0" smtClean="0">
                <a:latin typeface="+mn-lt"/>
                <a:ea typeface="Times New Roman" panose="02020603050405020304" pitchFamily="18" charset="0"/>
              </a:rPr>
              <a:t>nhiên</a:t>
            </a:r>
            <a:r>
              <a:rPr lang="en-US" sz="2000" dirty="0" smtClean="0">
                <a:latin typeface="+mn-lt"/>
                <a:ea typeface="Times New Roman" panose="02020603050405020304" pitchFamily="18" charset="0"/>
              </a:rPr>
              <a:t>.</a:t>
            </a:r>
            <a:endParaRPr lang="en-US" sz="2000" dirty="0">
              <a:latin typeface="+mn-lt"/>
            </a:endParaRPr>
          </a:p>
        </p:txBody>
      </p:sp>
      <p:pic>
        <p:nvPicPr>
          <p:cNvPr id="1026" name="Picture 2" descr="https://o.remove.bg/downloads/35d6f664-52a9-4d05-b255-d7568661be66/image-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20" y="1049449"/>
            <a:ext cx="1254409" cy="125440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o.remove.bg/downloads/35d6f664-52a9-4d05-b255-d7568661be66/image-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19" y="2220877"/>
            <a:ext cx="1254409" cy="125440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o.remove.bg/downloads/35d6f664-52a9-4d05-b255-d7568661be66/image-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19" y="3349018"/>
            <a:ext cx="1254409" cy="12544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1682" y="3108159"/>
            <a:ext cx="2140525" cy="2136236"/>
          </a:xfrm>
          <a:prstGeom prst="rect">
            <a:avLst/>
          </a:prstGeom>
        </p:spPr>
      </p:pic>
    </p:spTree>
    <p:extLst>
      <p:ext uri="{BB962C8B-B14F-4D97-AF65-F5344CB8AC3E}">
        <p14:creationId xmlns:p14="http://schemas.microsoft.com/office/powerpoint/2010/main" val="180993016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anim calcmode="lin" valueType="num">
                                      <p:cBhvr>
                                        <p:cTn id="18" dur="500" fill="hold"/>
                                        <p:tgtEl>
                                          <p:spTgt spid="1026"/>
                                        </p:tgtEl>
                                        <p:attrNameLst>
                                          <p:attrName>ppt_x</p:attrName>
                                        </p:attrNameLst>
                                      </p:cBhvr>
                                      <p:tavLst>
                                        <p:tav tm="0">
                                          <p:val>
                                            <p:strVal val="#ppt_x"/>
                                          </p:val>
                                        </p:tav>
                                        <p:tav tm="100000">
                                          <p:val>
                                            <p:strVal val="#ppt_x"/>
                                          </p:val>
                                        </p:tav>
                                      </p:tavLst>
                                    </p:anim>
                                    <p:anim calcmode="lin" valueType="num">
                                      <p:cBhvr>
                                        <p:cTn id="19" dur="5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anim calcmode="lin" valueType="num">
                                      <p:cBhvr>
                                        <p:cTn id="25" dur="500" fill="hold"/>
                                        <p:tgtEl>
                                          <p:spTgt spid="23"/>
                                        </p:tgtEl>
                                        <p:attrNameLst>
                                          <p:attrName>ppt_x</p:attrName>
                                        </p:attrNameLst>
                                      </p:cBhvr>
                                      <p:tavLst>
                                        <p:tav tm="0">
                                          <p:val>
                                            <p:strVal val="#ppt_x"/>
                                          </p:val>
                                        </p:tav>
                                        <p:tav tm="100000">
                                          <p:val>
                                            <p:strVal val="#ppt_x"/>
                                          </p:val>
                                        </p:tav>
                                      </p:tavLst>
                                    </p:anim>
                                    <p:anim calcmode="lin" valueType="num">
                                      <p:cBhvr>
                                        <p:cTn id="26" dur="5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anim calcmode="lin" valueType="num">
                                      <p:cBhvr>
                                        <p:cTn id="30" dur="500" fill="hold"/>
                                        <p:tgtEl>
                                          <p:spTgt spid="3"/>
                                        </p:tgtEl>
                                        <p:attrNameLst>
                                          <p:attrName>ppt_x</p:attrName>
                                        </p:attrNameLst>
                                      </p:cBhvr>
                                      <p:tavLst>
                                        <p:tav tm="0">
                                          <p:val>
                                            <p:strVal val="#ppt_x"/>
                                          </p:val>
                                        </p:tav>
                                        <p:tav tm="100000">
                                          <p:val>
                                            <p:strVal val="#ppt_x"/>
                                          </p:val>
                                        </p:tav>
                                      </p:tavLst>
                                    </p:anim>
                                    <p:anim calcmode="lin" valueType="num">
                                      <p:cBhvr>
                                        <p:cTn id="31"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anim calcmode="lin" valueType="num">
                                      <p:cBhvr>
                                        <p:cTn id="37" dur="500" fill="hold"/>
                                        <p:tgtEl>
                                          <p:spTgt spid="24"/>
                                        </p:tgtEl>
                                        <p:attrNameLst>
                                          <p:attrName>ppt_x</p:attrName>
                                        </p:attrNameLst>
                                      </p:cBhvr>
                                      <p:tavLst>
                                        <p:tav tm="0">
                                          <p:val>
                                            <p:strVal val="#ppt_x"/>
                                          </p:val>
                                        </p:tav>
                                        <p:tav tm="100000">
                                          <p:val>
                                            <p:strVal val="#ppt_x"/>
                                          </p:val>
                                        </p:tav>
                                      </p:tavLst>
                                    </p:anim>
                                    <p:anim calcmode="lin" valueType="num">
                                      <p:cBhvr>
                                        <p:cTn id="38" dur="500" fill="hold"/>
                                        <p:tgtEl>
                                          <p:spTgt spid="2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anim calcmode="lin" valueType="num">
                                      <p:cBhvr>
                                        <p:cTn id="42" dur="500" fill="hold"/>
                                        <p:tgtEl>
                                          <p:spTgt spid="4"/>
                                        </p:tgtEl>
                                        <p:attrNameLst>
                                          <p:attrName>ppt_x</p:attrName>
                                        </p:attrNameLst>
                                      </p:cBhvr>
                                      <p:tavLst>
                                        <p:tav tm="0">
                                          <p:val>
                                            <p:strVal val="#ppt_x"/>
                                          </p:val>
                                        </p:tav>
                                        <p:tav tm="100000">
                                          <p:val>
                                            <p:strVal val="#ppt_x"/>
                                          </p:val>
                                        </p:tav>
                                      </p:tavLst>
                                    </p:anim>
                                    <p:anim calcmode="lin" valueType="num">
                                      <p:cBhvr>
                                        <p:cTn id="4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10"/>
        <p:cNvGrpSpPr/>
        <p:nvPr/>
      </p:nvGrpSpPr>
      <p:grpSpPr>
        <a:xfrm>
          <a:off x="0" y="0"/>
          <a:ext cx="0" cy="0"/>
          <a:chOff x="0" y="0"/>
          <a:chExt cx="0" cy="0"/>
        </a:xfrm>
      </p:grpSpPr>
      <p:sp>
        <p:nvSpPr>
          <p:cNvPr id="5" name="TextBox 4">
            <a:extLst>
              <a:ext uri="{FF2B5EF4-FFF2-40B4-BE49-F238E27FC236}">
                <a16:creationId xmlns:a16="http://schemas.microsoft.com/office/drawing/2014/main" xmlns="" id="{43364E24-D033-45D5-9BAC-03F94A34CC39}"/>
              </a:ext>
            </a:extLst>
          </p:cNvPr>
          <p:cNvSpPr txBox="1"/>
          <p:nvPr/>
        </p:nvSpPr>
        <p:spPr>
          <a:xfrm>
            <a:off x="-1" y="251244"/>
            <a:ext cx="9144000" cy="492443"/>
          </a:xfrm>
          <a:prstGeom prst="rect">
            <a:avLst/>
          </a:prstGeom>
          <a:noFill/>
        </p:spPr>
        <p:txBody>
          <a:bodyPr wrap="square" rtlCol="0">
            <a:spAutoFit/>
          </a:bodyPr>
          <a:lstStyle/>
          <a:p>
            <a:pPr algn="ctr"/>
            <a:r>
              <a:rPr lang="en-US" sz="2600" b="1" dirty="0" smtClean="0">
                <a:solidFill>
                  <a:schemeClr val="bg2">
                    <a:lumMod val="90000"/>
                    <a:lumOff val="10000"/>
                  </a:schemeClr>
                </a:solidFill>
              </a:rPr>
              <a:t>2. </a:t>
            </a:r>
            <a:r>
              <a:rPr lang="en-US" sz="2600" b="1" dirty="0" err="1" smtClean="0">
                <a:solidFill>
                  <a:schemeClr val="bg2">
                    <a:lumMod val="90000"/>
                    <a:lumOff val="10000"/>
                  </a:schemeClr>
                </a:solidFill>
              </a:rPr>
              <a:t>Mục</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tiêu</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học</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tập</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môn</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Sinh</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học</a:t>
            </a:r>
            <a:endParaRPr lang="en-US" sz="2600" b="1" dirty="0">
              <a:solidFill>
                <a:schemeClr val="bg2">
                  <a:lumMod val="90000"/>
                  <a:lumOff val="10000"/>
                </a:schemeClr>
              </a:solidFill>
            </a:endParaRPr>
          </a:p>
        </p:txBody>
      </p:sp>
      <p:sp>
        <p:nvSpPr>
          <p:cNvPr id="16" name="Rectangle 15"/>
          <p:cNvSpPr/>
          <p:nvPr/>
        </p:nvSpPr>
        <p:spPr>
          <a:xfrm>
            <a:off x="1503502" y="1287870"/>
            <a:ext cx="7300002" cy="400110"/>
          </a:xfrm>
          <a:prstGeom prst="rect">
            <a:avLst/>
          </a:prstGeom>
        </p:spPr>
        <p:txBody>
          <a:bodyPr wrap="square">
            <a:spAutoFit/>
          </a:bodyPr>
          <a:lstStyle/>
          <a:p>
            <a:r>
              <a:rPr lang="vi-VN" sz="2000" dirty="0"/>
              <a:t>Ứng xử với thiên nhiên phù hợp với sự phát triển bền vững. </a:t>
            </a:r>
            <a:endParaRPr lang="en-US" sz="2000" dirty="0"/>
          </a:p>
        </p:txBody>
      </p:sp>
      <p:sp>
        <p:nvSpPr>
          <p:cNvPr id="17" name="Rectangle 16"/>
          <p:cNvSpPr/>
          <p:nvPr/>
        </p:nvSpPr>
        <p:spPr>
          <a:xfrm>
            <a:off x="1503502" y="2005399"/>
            <a:ext cx="7495026" cy="1477328"/>
          </a:xfrm>
          <a:prstGeom prst="rect">
            <a:avLst/>
          </a:prstGeom>
        </p:spPr>
        <p:txBody>
          <a:bodyPr wrap="square">
            <a:spAutoFit/>
          </a:bodyPr>
          <a:lstStyle/>
          <a:p>
            <a:pPr algn="just">
              <a:lnSpc>
                <a:spcPct val="150000"/>
              </a:lnSpc>
            </a:pPr>
            <a:r>
              <a:rPr lang="vi-VN" sz="2000" dirty="0"/>
              <a:t>Giúp hình thành và phát triển năng lực sinh học, gồm các thành phần năng lực như: nhận thức sinh học; tìm hiểu thế giới sống; vận dụng kiến thức, kĩ năng đã học vào thực tiễn.</a:t>
            </a:r>
            <a:endParaRPr lang="en-US" sz="2000" dirty="0"/>
          </a:p>
        </p:txBody>
      </p:sp>
      <p:sp>
        <p:nvSpPr>
          <p:cNvPr id="18" name="Rectangle 17"/>
          <p:cNvSpPr/>
          <p:nvPr/>
        </p:nvSpPr>
        <p:spPr>
          <a:xfrm>
            <a:off x="1503502" y="3550832"/>
            <a:ext cx="7216875" cy="1015663"/>
          </a:xfrm>
          <a:prstGeom prst="rect">
            <a:avLst/>
          </a:prstGeom>
        </p:spPr>
        <p:txBody>
          <a:bodyPr wrap="square">
            <a:spAutoFit/>
          </a:bodyPr>
          <a:lstStyle/>
          <a:p>
            <a:pPr algn="just">
              <a:lnSpc>
                <a:spcPct val="150000"/>
              </a:lnSpc>
            </a:pPr>
            <a:r>
              <a:rPr lang="vi-VN" sz="2000" dirty="0"/>
              <a:t>Giúp rèn luyện thế giới quan khoa học, tinh thần trách nhiệm, trung thực và nhiều năng lực cần thiết.</a:t>
            </a:r>
            <a:endParaRPr lang="en-US" sz="2000" dirty="0">
              <a:latin typeface="+mn-lt"/>
            </a:endParaRPr>
          </a:p>
        </p:txBody>
      </p:sp>
      <p:pic>
        <p:nvPicPr>
          <p:cNvPr id="19" name="Picture 2" descr="https://o.remove.bg/downloads/35d6f664-52a9-4d05-b255-d7568661be66/image-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18" y="862450"/>
            <a:ext cx="1254409" cy="125440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o.remove.bg/downloads/35d6f664-52a9-4d05-b255-d7568661be66/image-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20" y="2116859"/>
            <a:ext cx="1254409" cy="125440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o.remove.bg/downloads/35d6f664-52a9-4d05-b255-d7568661be66/image-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19" y="3380191"/>
            <a:ext cx="1254409" cy="125440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rot="20510199" flipH="1">
            <a:off x="7678383" y="4195362"/>
            <a:ext cx="1015458" cy="86590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anim calcmode="lin" valueType="num">
                                      <p:cBhvr>
                                        <p:cTn id="25" dur="500" fill="hold"/>
                                        <p:tgtEl>
                                          <p:spTgt spid="17"/>
                                        </p:tgtEl>
                                        <p:attrNameLst>
                                          <p:attrName>ppt_x</p:attrName>
                                        </p:attrNameLst>
                                      </p:cBhvr>
                                      <p:tavLst>
                                        <p:tav tm="0">
                                          <p:val>
                                            <p:strVal val="#ppt_x"/>
                                          </p:val>
                                        </p:tav>
                                        <p:tav tm="100000">
                                          <p:val>
                                            <p:strVal val="#ppt_x"/>
                                          </p:val>
                                        </p:tav>
                                      </p:tavLst>
                                    </p:anim>
                                    <p:anim calcmode="lin" valueType="num">
                                      <p:cBhvr>
                                        <p:cTn id="2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anim calcmode="lin" valueType="num">
                                      <p:cBhvr>
                                        <p:cTn id="32" dur="500" fill="hold"/>
                                        <p:tgtEl>
                                          <p:spTgt spid="21"/>
                                        </p:tgtEl>
                                        <p:attrNameLst>
                                          <p:attrName>ppt_x</p:attrName>
                                        </p:attrNameLst>
                                      </p:cBhvr>
                                      <p:tavLst>
                                        <p:tav tm="0">
                                          <p:val>
                                            <p:strVal val="#ppt_x"/>
                                          </p:val>
                                        </p:tav>
                                        <p:tav tm="100000">
                                          <p:val>
                                            <p:strVal val="#ppt_x"/>
                                          </p:val>
                                        </p:tav>
                                      </p:tavLst>
                                    </p:anim>
                                    <p:anim calcmode="lin" valueType="num">
                                      <p:cBhvr>
                                        <p:cTn id="33" dur="500" fill="hold"/>
                                        <p:tgtEl>
                                          <p:spTgt spid="2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anim calcmode="lin" valueType="num">
                                      <p:cBhvr>
                                        <p:cTn id="37" dur="500" fill="hold"/>
                                        <p:tgtEl>
                                          <p:spTgt spid="18"/>
                                        </p:tgtEl>
                                        <p:attrNameLst>
                                          <p:attrName>ppt_x</p:attrName>
                                        </p:attrNameLst>
                                      </p:cBhvr>
                                      <p:tavLst>
                                        <p:tav tm="0">
                                          <p:val>
                                            <p:strVal val="#ppt_x"/>
                                          </p:val>
                                        </p:tav>
                                        <p:tav tm="100000">
                                          <p:val>
                                            <p:strVal val="#ppt_x"/>
                                          </p:val>
                                        </p:tav>
                                      </p:tavLst>
                                    </p:anim>
                                    <p:anim calcmode="lin" valueType="num">
                                      <p:cBhvr>
                                        <p:cTn id="3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7"/>
        <p:cNvGrpSpPr/>
        <p:nvPr/>
      </p:nvGrpSpPr>
      <p:grpSpPr>
        <a:xfrm>
          <a:off x="0" y="0"/>
          <a:ext cx="0" cy="0"/>
          <a:chOff x="0" y="0"/>
          <a:chExt cx="0" cy="0"/>
        </a:xfrm>
      </p:grpSpPr>
      <p:sp>
        <p:nvSpPr>
          <p:cNvPr id="10" name="Rectangle 9">
            <a:extLst>
              <a:ext uri="{FF2B5EF4-FFF2-40B4-BE49-F238E27FC236}">
                <a16:creationId xmlns:a16="http://schemas.microsoft.com/office/drawing/2014/main" xmlns="" id="{93F272BB-E1C7-44CC-89D6-C2E2E570955E}"/>
              </a:ext>
            </a:extLst>
          </p:cNvPr>
          <p:cNvSpPr/>
          <p:nvPr/>
        </p:nvSpPr>
        <p:spPr>
          <a:xfrm>
            <a:off x="6637865" y="80555"/>
            <a:ext cx="477123" cy="2865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43364E24-D033-45D5-9BAC-03F94A34CC39}"/>
              </a:ext>
            </a:extLst>
          </p:cNvPr>
          <p:cNvSpPr txBox="1"/>
          <p:nvPr/>
        </p:nvSpPr>
        <p:spPr>
          <a:xfrm>
            <a:off x="0" y="258300"/>
            <a:ext cx="9144000" cy="492443"/>
          </a:xfrm>
          <a:prstGeom prst="rect">
            <a:avLst/>
          </a:prstGeom>
          <a:noFill/>
        </p:spPr>
        <p:txBody>
          <a:bodyPr wrap="square" rtlCol="0">
            <a:spAutoFit/>
          </a:bodyPr>
          <a:lstStyle/>
          <a:p>
            <a:pPr algn="ctr"/>
            <a:r>
              <a:rPr lang="en-US" sz="2600" b="1" i="1" dirty="0" err="1" smtClean="0">
                <a:solidFill>
                  <a:srgbClr val="4B1F7B"/>
                </a:solidFill>
              </a:rPr>
              <a:t>Liên</a:t>
            </a:r>
            <a:r>
              <a:rPr lang="en-US" sz="2600" b="1" i="1" dirty="0" smtClean="0">
                <a:solidFill>
                  <a:srgbClr val="4B1F7B"/>
                </a:solidFill>
              </a:rPr>
              <a:t> </a:t>
            </a:r>
            <a:r>
              <a:rPr lang="en-US" sz="2600" b="1" i="1" dirty="0" err="1" smtClean="0">
                <a:solidFill>
                  <a:srgbClr val="4B1F7B"/>
                </a:solidFill>
              </a:rPr>
              <a:t>hệ</a:t>
            </a:r>
            <a:r>
              <a:rPr lang="en-US" sz="2600" b="1" i="1" dirty="0" smtClean="0">
                <a:solidFill>
                  <a:srgbClr val="4B1F7B"/>
                </a:solidFill>
              </a:rPr>
              <a:t> </a:t>
            </a:r>
            <a:r>
              <a:rPr lang="en-US" sz="2600" b="1" i="1" dirty="0" err="1" smtClean="0">
                <a:solidFill>
                  <a:srgbClr val="4B1F7B"/>
                </a:solidFill>
              </a:rPr>
              <a:t>bản</a:t>
            </a:r>
            <a:r>
              <a:rPr lang="en-US" sz="2600" b="1" i="1" dirty="0" smtClean="0">
                <a:solidFill>
                  <a:srgbClr val="4B1F7B"/>
                </a:solidFill>
              </a:rPr>
              <a:t> </a:t>
            </a:r>
            <a:r>
              <a:rPr lang="en-US" sz="2600" b="1" i="1" dirty="0" err="1" smtClean="0">
                <a:solidFill>
                  <a:srgbClr val="4B1F7B"/>
                </a:solidFill>
              </a:rPr>
              <a:t>thân</a:t>
            </a:r>
            <a:endParaRPr lang="en-US" sz="2600" b="1" i="1" dirty="0">
              <a:solidFill>
                <a:srgbClr val="4B1F7B"/>
              </a:solidFill>
            </a:endParaRPr>
          </a:p>
        </p:txBody>
      </p:sp>
      <p:sp>
        <p:nvSpPr>
          <p:cNvPr id="4" name="Rounded Rectangular Callout 3"/>
          <p:cNvSpPr/>
          <p:nvPr/>
        </p:nvSpPr>
        <p:spPr>
          <a:xfrm>
            <a:off x="1007917" y="1098287"/>
            <a:ext cx="4998027" cy="1296385"/>
          </a:xfrm>
          <a:prstGeom prst="wedgeRoundRectCallout">
            <a:avLst>
              <a:gd name="adj1" fmla="val 59383"/>
              <a:gd name="adj2" fmla="val 12856"/>
              <a:gd name="adj3" fmla="val 16667"/>
            </a:avLst>
          </a:prstGeom>
          <a:solidFill>
            <a:srgbClr val="E676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r>
              <a:rPr lang="vi-VN" sz="2000" dirty="0"/>
              <a:t>Em sẽ thể hiện tình yêu thiên nhiên, quê hương, đất nước bằng những hành động cụ thể nào?</a:t>
            </a:r>
            <a:endParaRPr lang="en-US" sz="2000" dirty="0"/>
          </a:p>
        </p:txBody>
      </p:sp>
      <p:pic>
        <p:nvPicPr>
          <p:cNvPr id="7"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flipH="1">
            <a:off x="6557666" y="928488"/>
            <a:ext cx="1786234" cy="4009911"/>
          </a:xfrm>
          <a:prstGeom prst="rect">
            <a:avLst/>
          </a:prstGeom>
        </p:spPr>
      </p:pic>
      <p:sp>
        <p:nvSpPr>
          <p:cNvPr id="8" name="Rounded Rectangular Callout 7"/>
          <p:cNvSpPr/>
          <p:nvPr/>
        </p:nvSpPr>
        <p:spPr>
          <a:xfrm>
            <a:off x="2114048" y="2596743"/>
            <a:ext cx="3891896" cy="904993"/>
          </a:xfrm>
          <a:prstGeom prst="wedgeRoundRectCallout">
            <a:avLst>
              <a:gd name="adj1" fmla="val 59383"/>
              <a:gd name="adj2" fmla="val 12856"/>
              <a:gd name="adj3" fmla="val 16667"/>
            </a:avLst>
          </a:prstGeom>
          <a:solidFill>
            <a:srgbClr val="44645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r>
              <a:rPr lang="en-US" sz="2000" dirty="0" err="1" smtClean="0"/>
              <a:t>Đối</a:t>
            </a:r>
            <a:r>
              <a:rPr lang="en-US" sz="2000" dirty="0" smtClean="0"/>
              <a:t> </a:t>
            </a:r>
            <a:r>
              <a:rPr lang="en-US" sz="2000" dirty="0" err="1" smtClean="0"/>
              <a:t>với</a:t>
            </a:r>
            <a:r>
              <a:rPr lang="en-US" sz="2000" dirty="0" smtClean="0"/>
              <a:t> </a:t>
            </a:r>
            <a:r>
              <a:rPr lang="en-US" sz="2000" dirty="0" err="1" smtClean="0"/>
              <a:t>môi</a:t>
            </a:r>
            <a:r>
              <a:rPr lang="en-US" sz="2000" dirty="0" smtClean="0"/>
              <a:t> </a:t>
            </a:r>
            <a:r>
              <a:rPr lang="en-US" sz="2000" dirty="0" err="1" smtClean="0"/>
              <a:t>trường</a:t>
            </a:r>
            <a:r>
              <a:rPr lang="en-US" sz="2000" dirty="0" smtClean="0"/>
              <a:t> </a:t>
            </a:r>
            <a:r>
              <a:rPr lang="en-US" sz="2000" dirty="0" err="1" smtClean="0"/>
              <a:t>thiên</a:t>
            </a:r>
            <a:r>
              <a:rPr lang="en-US" sz="2000" dirty="0" smtClean="0"/>
              <a:t> </a:t>
            </a:r>
            <a:r>
              <a:rPr lang="en-US" sz="2000" dirty="0" err="1" smtClean="0"/>
              <a:t>nhiên</a:t>
            </a:r>
            <a:endParaRPr lang="en-US" sz="2000" dirty="0"/>
          </a:p>
        </p:txBody>
      </p:sp>
      <p:sp>
        <p:nvSpPr>
          <p:cNvPr id="9" name="Rounded Rectangular Callout 8"/>
          <p:cNvSpPr/>
          <p:nvPr/>
        </p:nvSpPr>
        <p:spPr>
          <a:xfrm>
            <a:off x="2114048" y="3703807"/>
            <a:ext cx="3891896" cy="904993"/>
          </a:xfrm>
          <a:prstGeom prst="wedgeRoundRectCallout">
            <a:avLst>
              <a:gd name="adj1" fmla="val 59383"/>
              <a:gd name="adj2" fmla="val 12856"/>
              <a:gd name="adj3" fmla="val 16667"/>
            </a:avLst>
          </a:prstGeom>
          <a:solidFill>
            <a:srgbClr val="44645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r>
              <a:rPr lang="en-US" sz="2000" dirty="0" err="1" smtClean="0"/>
              <a:t>Đối</a:t>
            </a:r>
            <a:r>
              <a:rPr lang="en-US" sz="2000" dirty="0" smtClean="0"/>
              <a:t> </a:t>
            </a:r>
            <a:r>
              <a:rPr lang="en-US" sz="2000" dirty="0" err="1" smtClean="0"/>
              <a:t>với</a:t>
            </a:r>
            <a:r>
              <a:rPr lang="en-US" sz="2000" dirty="0" smtClean="0"/>
              <a:t> </a:t>
            </a:r>
            <a:r>
              <a:rPr lang="en-US" sz="2000" dirty="0" err="1" smtClean="0"/>
              <a:t>xã</a:t>
            </a:r>
            <a:r>
              <a:rPr lang="en-US" sz="2000" dirty="0" smtClean="0"/>
              <a:t> </a:t>
            </a:r>
            <a:r>
              <a:rPr lang="en-US" sz="2000" dirty="0" err="1" smtClean="0"/>
              <a:t>hội</a:t>
            </a:r>
            <a:endParaRPr lang="en-US" sz="2000" dirty="0"/>
          </a:p>
        </p:txBody>
      </p:sp>
    </p:spTree>
    <p:extLst>
      <p:ext uri="{BB962C8B-B14F-4D97-AF65-F5344CB8AC3E}">
        <p14:creationId xmlns:p14="http://schemas.microsoft.com/office/powerpoint/2010/main" val="1636113623"/>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618286" y="797877"/>
            <a:ext cx="7891868" cy="3639040"/>
          </a:xfrm>
          <a:prstGeom prst="rect">
            <a:avLst/>
          </a:prstGeom>
        </p:spPr>
      </p:pic>
      <p:sp>
        <p:nvSpPr>
          <p:cNvPr id="5" name="Rectangle 4"/>
          <p:cNvSpPr/>
          <p:nvPr/>
        </p:nvSpPr>
        <p:spPr>
          <a:xfrm>
            <a:off x="874155" y="2220365"/>
            <a:ext cx="7380130" cy="794064"/>
          </a:xfrm>
          <a:prstGeom prst="rect">
            <a:avLst/>
          </a:prstGeom>
        </p:spPr>
        <p:txBody>
          <a:bodyPr wrap="square">
            <a:spAutoFit/>
          </a:bodyPr>
          <a:lstStyle/>
          <a:p>
            <a:pPr algn="ctr">
              <a:lnSpc>
                <a:spcPct val="120000"/>
              </a:lnSpc>
              <a:spcBef>
                <a:spcPts val="300"/>
              </a:spcBef>
              <a:spcAft>
                <a:spcPts val="300"/>
              </a:spcAft>
            </a:pPr>
            <a:r>
              <a:rPr lang="nl-NL" sz="3800" b="1" dirty="0" smtClean="0">
                <a:solidFill>
                  <a:schemeClr val="accent4"/>
                </a:solidFill>
                <a:latin typeface="+mj-lt"/>
                <a:ea typeface="Calibri" panose="020F0502020204030204" pitchFamily="34" charset="0"/>
                <a:cs typeface="Times New Roman" panose="02020603050405020304" pitchFamily="18" charset="0"/>
              </a:rPr>
              <a:t>II. Vai trò của Sinh học</a:t>
            </a:r>
            <a:endParaRPr lang="en-US" sz="3800" dirty="0">
              <a:solidFill>
                <a:schemeClr val="accent4"/>
              </a:solidFill>
              <a:latin typeface="+mj-lt"/>
              <a:ea typeface="Calibri" panose="020F0502020204030204" pitchFamily="34" charset="0"/>
              <a:cs typeface="Times New Roman" panose="02020603050405020304" pitchFamily="18" charset="0"/>
            </a:endParaRPr>
          </a:p>
        </p:txBody>
      </p:sp>
      <p:pic>
        <p:nvPicPr>
          <p:cNvPr id="6146" name="Picture 2" descr="https://o.remove.bg/downloads/7b8959a8-ef19-4243-bcd5-e5e707812f19/image-removebg-preview.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68861" y="2812032"/>
            <a:ext cx="2565984" cy="25659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xmlns="" id="{96E85870-286D-4CCC-AA6B-47C2AF4CDE6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98369" flipH="1">
            <a:off x="987340" y="944476"/>
            <a:ext cx="819799" cy="1205586"/>
          </a:xfrm>
          <a:prstGeom prst="rect">
            <a:avLst/>
          </a:prstGeom>
        </p:spPr>
      </p:pic>
    </p:spTree>
    <p:extLst>
      <p:ext uri="{BB962C8B-B14F-4D97-AF65-F5344CB8AC3E}">
        <p14:creationId xmlns:p14="http://schemas.microsoft.com/office/powerpoint/2010/main" val="2681672166"/>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69"/>
        <p:cNvGrpSpPr/>
        <p:nvPr/>
      </p:nvGrpSpPr>
      <p:grpSpPr>
        <a:xfrm>
          <a:off x="0" y="0"/>
          <a:ext cx="0" cy="0"/>
          <a:chOff x="0" y="0"/>
          <a:chExt cx="0" cy="0"/>
        </a:xfrm>
      </p:grpSpPr>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323487" y="299460"/>
            <a:ext cx="4505614" cy="2121622"/>
          </a:xfrm>
          <a:prstGeom prst="rect">
            <a:avLst/>
          </a:prstGeom>
        </p:spPr>
      </p:pic>
      <p:sp>
        <p:nvSpPr>
          <p:cNvPr id="2" name="Rectangle 1"/>
          <p:cNvSpPr/>
          <p:nvPr/>
        </p:nvSpPr>
        <p:spPr>
          <a:xfrm>
            <a:off x="4738254" y="299460"/>
            <a:ext cx="4021282" cy="140807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1900" dirty="0">
                <a:latin typeface="+mn-lt"/>
                <a:ea typeface="Times New Roman" panose="02020603050405020304" pitchFamily="18" charset="0"/>
              </a:rPr>
              <a:t>Đ</a:t>
            </a:r>
            <a:r>
              <a:rPr lang="vi-VN" sz="1900" dirty="0" smtClean="0">
                <a:latin typeface="+mn-lt"/>
                <a:ea typeface="Times New Roman" panose="02020603050405020304" pitchFamily="18" charset="0"/>
              </a:rPr>
              <a:t>ọc </a:t>
            </a:r>
            <a:r>
              <a:rPr lang="vi-VN" sz="1900" dirty="0">
                <a:latin typeface="+mn-lt"/>
                <a:ea typeface="Times New Roman" panose="02020603050405020304" pitchFamily="18" charset="0"/>
              </a:rPr>
              <a:t>thông tin, quan sát các hình ảnh mục II, thảo luận và điền thông tin vào phiếu bài tập. </a:t>
            </a:r>
            <a:endParaRPr lang="en-US" sz="1900" dirty="0">
              <a:latin typeface="+mn-lt"/>
            </a:endParaRPr>
          </a:p>
        </p:txBody>
      </p:sp>
      <p:pic>
        <p:nvPicPr>
          <p:cNvPr id="5" name="Picture 4"/>
          <p:cNvPicPr>
            <a:picLocks noChangeAspect="1"/>
          </p:cNvPicPr>
          <p:nvPr/>
        </p:nvPicPr>
        <p:blipFill>
          <a:blip r:embed="rId4"/>
          <a:stretch>
            <a:fillRect/>
          </a:stretch>
        </p:blipFill>
        <p:spPr>
          <a:xfrm>
            <a:off x="4901838" y="1861023"/>
            <a:ext cx="4065517" cy="3147728"/>
          </a:xfrm>
          <a:prstGeom prst="rect">
            <a:avLst/>
          </a:prstGeom>
        </p:spPr>
      </p:pic>
      <p:pic>
        <p:nvPicPr>
          <p:cNvPr id="13"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578213" y="3756648"/>
            <a:ext cx="4250888" cy="1386852"/>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4"/>
              </a:ext>
            </a:extLst>
          </a:blip>
          <a:srcRect/>
          <a:stretch>
            <a:fillRect/>
          </a:stretch>
        </p:blipFill>
        <p:spPr>
          <a:xfrm>
            <a:off x="7074782" y="2491868"/>
            <a:ext cx="1882518" cy="2890621"/>
          </a:xfrm>
          <a:prstGeom prst="rect">
            <a:avLst/>
          </a:prstGeom>
        </p:spPr>
      </p:pic>
      <p:sp>
        <p:nvSpPr>
          <p:cNvPr id="2" name="Rectangle 1"/>
          <p:cNvSpPr/>
          <p:nvPr/>
        </p:nvSpPr>
        <p:spPr>
          <a:xfrm>
            <a:off x="587461" y="1250542"/>
            <a:ext cx="6005945" cy="3477875"/>
          </a:xfrm>
          <a:prstGeom prst="rect">
            <a:avLst/>
          </a:prstGeom>
        </p:spPr>
        <p:txBody>
          <a:bodyPr wrap="square">
            <a:spAutoFit/>
          </a:bodyPr>
          <a:lstStyle/>
          <a:p>
            <a:pPr marL="342900" indent="-342900" algn="just">
              <a:lnSpc>
                <a:spcPct val="150000"/>
              </a:lnSpc>
              <a:spcBef>
                <a:spcPts val="300"/>
              </a:spcBef>
              <a:spcAft>
                <a:spcPts val="300"/>
              </a:spcAft>
              <a:buFont typeface="Wingdings" panose="05000000000000000000" pitchFamily="2" charset="2"/>
              <a:buChar char="q"/>
            </a:pPr>
            <a:r>
              <a:rPr lang="vi-VN" sz="2000" dirty="0">
                <a:latin typeface="+mn-lt"/>
                <a:ea typeface="Times New Roman" panose="02020603050405020304" pitchFamily="18" charset="0"/>
              </a:rPr>
              <a:t>Hãy nêu một vài thành tựu cụ thể chứng minh vai trò của ngành Sinh học đối với sự phát tiển kinh tế - xã hội.</a:t>
            </a:r>
            <a:endParaRPr lang="en-US" sz="2000" dirty="0">
              <a:latin typeface="+mn-lt"/>
              <a:ea typeface="Times New Roman" panose="02020603050405020304" pitchFamily="18" charset="0"/>
            </a:endParaRPr>
          </a:p>
          <a:p>
            <a:pPr marL="342900" indent="-342900" algn="just">
              <a:lnSpc>
                <a:spcPct val="150000"/>
              </a:lnSpc>
              <a:spcBef>
                <a:spcPts val="300"/>
              </a:spcBef>
              <a:spcAft>
                <a:spcPts val="300"/>
              </a:spcAft>
              <a:buFont typeface="Wingdings" panose="05000000000000000000" pitchFamily="2" charset="2"/>
              <a:buChar char="q"/>
            </a:pPr>
            <a:r>
              <a:rPr lang="vi-VN" sz="2000" dirty="0" smtClean="0">
                <a:latin typeface="+mn-lt"/>
                <a:ea typeface="Times New Roman" panose="02020603050405020304" pitchFamily="18" charset="0"/>
              </a:rPr>
              <a:t>Những </a:t>
            </a:r>
            <a:r>
              <a:rPr lang="vi-VN" sz="2000" dirty="0">
                <a:latin typeface="+mn-lt"/>
                <a:ea typeface="Times New Roman" panose="02020603050405020304" pitchFamily="18" charset="0"/>
              </a:rPr>
              <a:t>hiểu biết về não bộ con người mang lại lợi ích gì cho chúng ta?</a:t>
            </a:r>
            <a:endParaRPr lang="en-US" sz="2000" dirty="0">
              <a:latin typeface="+mn-lt"/>
              <a:ea typeface="Times New Roman" panose="02020603050405020304" pitchFamily="18" charset="0"/>
            </a:endParaRPr>
          </a:p>
          <a:p>
            <a:pPr marL="342900" indent="-342900" algn="just">
              <a:lnSpc>
                <a:spcPct val="150000"/>
              </a:lnSpc>
              <a:spcBef>
                <a:spcPts val="300"/>
              </a:spcBef>
              <a:spcAft>
                <a:spcPts val="300"/>
              </a:spcAft>
              <a:buFont typeface="Wingdings" panose="05000000000000000000" pitchFamily="2" charset="2"/>
              <a:buChar char="q"/>
            </a:pPr>
            <a:r>
              <a:rPr lang="vi-VN" sz="2000" dirty="0" smtClean="0">
                <a:latin typeface="+mn-lt"/>
                <a:ea typeface="Times New Roman" panose="02020603050405020304" pitchFamily="18" charset="0"/>
              </a:rPr>
              <a:t>Ngành </a:t>
            </a:r>
            <a:r>
              <a:rPr lang="vi-VN" sz="2000" dirty="0">
                <a:latin typeface="+mn-lt"/>
                <a:ea typeface="Times New Roman" panose="02020603050405020304" pitchFamily="18" charset="0"/>
              </a:rPr>
              <a:t>sinh học đã có những đóng góp gì trong bảo vệ và phát triển bền vững môi trường sống?</a:t>
            </a:r>
            <a:endParaRPr lang="en-US" sz="2000" dirty="0">
              <a:latin typeface="+mn-lt"/>
              <a:ea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F6362873-5440-4392-BB04-6BDE60DC77B9}"/>
              </a:ext>
            </a:extLst>
          </p:cNvPr>
          <p:cNvSpPr/>
          <p:nvPr/>
        </p:nvSpPr>
        <p:spPr>
          <a:xfrm>
            <a:off x="2712209" y="318039"/>
            <a:ext cx="3725333" cy="7328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2">
                    <a:lumMod val="90000"/>
                    <a:lumOff val="10000"/>
                  </a:schemeClr>
                </a:solidFill>
              </a:rPr>
              <a:t>HOẠT ĐỘNG </a:t>
            </a:r>
            <a:r>
              <a:rPr lang="en-US" sz="2400" b="1" dirty="0" smtClean="0">
                <a:solidFill>
                  <a:schemeClr val="bg2">
                    <a:lumMod val="90000"/>
                    <a:lumOff val="10000"/>
                  </a:schemeClr>
                </a:solidFill>
              </a:rPr>
              <a:t>NHÓM</a:t>
            </a:r>
            <a:endParaRPr lang="en-US" sz="2400" b="1" dirty="0">
              <a:solidFill>
                <a:schemeClr val="bg2">
                  <a:lumMod val="90000"/>
                  <a:lumOff val="10000"/>
                </a:schemeClr>
              </a:solidFill>
            </a:endParaRPr>
          </a:p>
        </p:txBody>
      </p:sp>
    </p:spTree>
    <p:extLst>
      <p:ext uri="{BB962C8B-B14F-4D97-AF65-F5344CB8AC3E}">
        <p14:creationId xmlns:p14="http://schemas.microsoft.com/office/powerpoint/2010/main" val="239066492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anim calcmode="lin" valueType="num">
                                      <p:cBhvr>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anim calcmode="lin" valueType="num">
                                      <p:cBhvr>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anim calcmode="lin" valueType="num">
                                      <p:cBhvr>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2"/>
        <p:cNvGrpSpPr/>
        <p:nvPr/>
      </p:nvGrpSpPr>
      <p:grpSpPr>
        <a:xfrm>
          <a:off x="0" y="0"/>
          <a:ext cx="0" cy="0"/>
          <a:chOff x="0" y="0"/>
          <a:chExt cx="0" cy="0"/>
        </a:xfrm>
      </p:grpSpPr>
      <p:sp>
        <p:nvSpPr>
          <p:cNvPr id="5" name="Rectangle 4"/>
          <p:cNvSpPr/>
          <p:nvPr/>
        </p:nvSpPr>
        <p:spPr>
          <a:xfrm>
            <a:off x="8853055" y="3886200"/>
            <a:ext cx="197427" cy="197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43364E24-D033-45D5-9BAC-03F94A34CC39}"/>
              </a:ext>
            </a:extLst>
          </p:cNvPr>
          <p:cNvSpPr txBox="1"/>
          <p:nvPr/>
        </p:nvSpPr>
        <p:spPr>
          <a:xfrm>
            <a:off x="0" y="258300"/>
            <a:ext cx="9144000" cy="492443"/>
          </a:xfrm>
          <a:prstGeom prst="rect">
            <a:avLst/>
          </a:prstGeom>
          <a:noFill/>
        </p:spPr>
        <p:txBody>
          <a:bodyPr wrap="square" rtlCol="0">
            <a:spAutoFit/>
          </a:bodyPr>
          <a:lstStyle/>
          <a:p>
            <a:pPr algn="ctr"/>
            <a:r>
              <a:rPr lang="en-US" sz="2600" b="1" i="1" dirty="0" err="1" smtClean="0">
                <a:solidFill>
                  <a:srgbClr val="4B1F7B"/>
                </a:solidFill>
              </a:rPr>
              <a:t>Đối</a:t>
            </a:r>
            <a:r>
              <a:rPr lang="en-US" sz="2600" b="1" i="1" dirty="0" smtClean="0">
                <a:solidFill>
                  <a:srgbClr val="4B1F7B"/>
                </a:solidFill>
              </a:rPr>
              <a:t> </a:t>
            </a:r>
            <a:r>
              <a:rPr lang="en-US" sz="2600" b="1" i="1" dirty="0" err="1" smtClean="0">
                <a:solidFill>
                  <a:srgbClr val="4B1F7B"/>
                </a:solidFill>
              </a:rPr>
              <a:t>với</a:t>
            </a:r>
            <a:r>
              <a:rPr lang="en-US" sz="2600" b="1" i="1" dirty="0" smtClean="0">
                <a:solidFill>
                  <a:srgbClr val="4B1F7B"/>
                </a:solidFill>
              </a:rPr>
              <a:t> con </a:t>
            </a:r>
            <a:r>
              <a:rPr lang="en-US" sz="2600" b="1" i="1" dirty="0" err="1" smtClean="0">
                <a:solidFill>
                  <a:srgbClr val="4B1F7B"/>
                </a:solidFill>
              </a:rPr>
              <a:t>người</a:t>
            </a:r>
            <a:endParaRPr lang="en-US" sz="2600" b="1" i="1" dirty="0">
              <a:solidFill>
                <a:srgbClr val="4B1F7B"/>
              </a:solidFill>
            </a:endParaRPr>
          </a:p>
        </p:txBody>
      </p:sp>
      <p:sp>
        <p:nvSpPr>
          <p:cNvPr id="3" name="Rounded Rectangle 2"/>
          <p:cNvSpPr/>
          <p:nvPr/>
        </p:nvSpPr>
        <p:spPr>
          <a:xfrm>
            <a:off x="763731" y="958562"/>
            <a:ext cx="7616537" cy="1109230"/>
          </a:xfrm>
          <a:prstGeom prst="roundRect">
            <a:avLst/>
          </a:prstGeom>
          <a:solidFill>
            <a:schemeClr val="bg1"/>
          </a:solidFill>
          <a:ln w="28575">
            <a:solidFill>
              <a:srgbClr val="A79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2000" dirty="0">
                <a:solidFill>
                  <a:schemeClr val="bg2"/>
                </a:solidFill>
              </a:rPr>
              <a:t>Góp phần vào sự phát triển kinh tế - xã hội, làm thay đổi mạnh mẽ nền công nghiệp, nông nghiệp, y học,...</a:t>
            </a:r>
            <a:endParaRPr lang="en-US" sz="2000" dirty="0">
              <a:solidFill>
                <a:schemeClr val="bg2"/>
              </a:solidFill>
            </a:endParaRPr>
          </a:p>
        </p:txBody>
      </p:sp>
      <p:sp>
        <p:nvSpPr>
          <p:cNvPr id="7" name="Rounded Rectangle 6"/>
          <p:cNvSpPr/>
          <p:nvPr/>
        </p:nvSpPr>
        <p:spPr>
          <a:xfrm>
            <a:off x="763729" y="2223656"/>
            <a:ext cx="7616537" cy="1109230"/>
          </a:xfrm>
          <a:prstGeom prst="roundRect">
            <a:avLst/>
          </a:prstGeom>
          <a:solidFill>
            <a:schemeClr val="bg1"/>
          </a:solidFill>
          <a:ln w="28575">
            <a:solidFill>
              <a:srgbClr val="A79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2000" dirty="0">
                <a:solidFill>
                  <a:schemeClr val="bg2"/>
                </a:solidFill>
              </a:rPr>
              <a:t>Tăng chất lượng, hiệu quả, an toàn và thân thiện với môi trường.</a:t>
            </a:r>
            <a:endParaRPr lang="en-US" sz="2000" dirty="0">
              <a:solidFill>
                <a:schemeClr val="bg2"/>
              </a:solidFill>
            </a:endParaRPr>
          </a:p>
        </p:txBody>
      </p:sp>
      <p:sp>
        <p:nvSpPr>
          <p:cNvPr id="8" name="Rounded Rectangle 7"/>
          <p:cNvSpPr/>
          <p:nvPr/>
        </p:nvSpPr>
        <p:spPr>
          <a:xfrm>
            <a:off x="763729" y="3488750"/>
            <a:ext cx="7616537" cy="1405368"/>
          </a:xfrm>
          <a:prstGeom prst="roundRect">
            <a:avLst/>
          </a:prstGeom>
          <a:solidFill>
            <a:schemeClr val="bg1"/>
          </a:solidFill>
          <a:ln w="28575">
            <a:solidFill>
              <a:srgbClr val="A79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2000" dirty="0">
                <a:solidFill>
                  <a:schemeClr val="bg2"/>
                </a:solidFill>
              </a:rPr>
              <a:t>Góp phần thay đổi cuộc sống hằng ngày, giúp con người giảm bệnh tật, đảm bảo nhu cầu dinh dưỡng, nâng cao điều kiện chăm sóc sức khoẻ và điều trị bệnh, gia tăng tuổi thọ.</a:t>
            </a:r>
            <a:endParaRPr lang="en-US" sz="2000" dirty="0">
              <a:solidFill>
                <a:schemeClr val="bg2"/>
              </a:solidFill>
            </a:endParaRPr>
          </a:p>
        </p:txBody>
      </p:sp>
      <p:pic>
        <p:nvPicPr>
          <p:cNvPr id="2052" name="Picture 4" descr="https://o.remove.bg/downloads/eae05720-8aae-4215-add4-d7a3903b8b0f/image-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1945" y="3994148"/>
            <a:ext cx="852055" cy="8520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1891" y="258300"/>
            <a:ext cx="280554" cy="333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s://o.remove.bg/downloads/5c613809-f6bd-4635-96f5-b4dead193db9/image-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319" y="-71580"/>
            <a:ext cx="1101725" cy="1101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853055" y="3886200"/>
            <a:ext cx="197427" cy="197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2673" y="270164"/>
            <a:ext cx="238991" cy="29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43364E24-D033-45D5-9BAC-03F94A34CC39}"/>
              </a:ext>
            </a:extLst>
          </p:cNvPr>
          <p:cNvSpPr txBox="1"/>
          <p:nvPr/>
        </p:nvSpPr>
        <p:spPr>
          <a:xfrm>
            <a:off x="0" y="258300"/>
            <a:ext cx="9144000" cy="492443"/>
          </a:xfrm>
          <a:prstGeom prst="rect">
            <a:avLst/>
          </a:prstGeom>
          <a:noFill/>
        </p:spPr>
        <p:txBody>
          <a:bodyPr wrap="square" rtlCol="0">
            <a:spAutoFit/>
          </a:bodyPr>
          <a:lstStyle/>
          <a:p>
            <a:pPr algn="ctr"/>
            <a:r>
              <a:rPr lang="en-US" sz="2600" b="1" i="1" dirty="0" err="1" smtClean="0">
                <a:solidFill>
                  <a:srgbClr val="4B1F7B"/>
                </a:solidFill>
              </a:rPr>
              <a:t>Đối</a:t>
            </a:r>
            <a:r>
              <a:rPr lang="en-US" sz="2600" b="1" i="1" dirty="0" smtClean="0">
                <a:solidFill>
                  <a:srgbClr val="4B1F7B"/>
                </a:solidFill>
              </a:rPr>
              <a:t> </a:t>
            </a:r>
            <a:r>
              <a:rPr lang="en-US" sz="2600" b="1" i="1" dirty="0" err="1" smtClean="0">
                <a:solidFill>
                  <a:srgbClr val="4B1F7B"/>
                </a:solidFill>
              </a:rPr>
              <a:t>với</a:t>
            </a:r>
            <a:r>
              <a:rPr lang="en-US" sz="2600" b="1" i="1" dirty="0" smtClean="0">
                <a:solidFill>
                  <a:srgbClr val="4B1F7B"/>
                </a:solidFill>
              </a:rPr>
              <a:t> </a:t>
            </a:r>
            <a:r>
              <a:rPr lang="en-US" sz="2600" b="1" i="1" dirty="0" err="1" smtClean="0">
                <a:solidFill>
                  <a:srgbClr val="4B1F7B"/>
                </a:solidFill>
              </a:rPr>
              <a:t>môi</a:t>
            </a:r>
            <a:r>
              <a:rPr lang="en-US" sz="2600" b="1" i="1" dirty="0" smtClean="0">
                <a:solidFill>
                  <a:srgbClr val="4B1F7B"/>
                </a:solidFill>
              </a:rPr>
              <a:t> </a:t>
            </a:r>
            <a:r>
              <a:rPr lang="en-US" sz="2600" b="1" i="1" dirty="0" err="1" smtClean="0">
                <a:solidFill>
                  <a:srgbClr val="4B1F7B"/>
                </a:solidFill>
              </a:rPr>
              <a:t>trường</a:t>
            </a:r>
            <a:endParaRPr lang="en-US" sz="2600" b="1" i="1" dirty="0">
              <a:solidFill>
                <a:srgbClr val="4B1F7B"/>
              </a:solidFill>
            </a:endParaRPr>
          </a:p>
        </p:txBody>
      </p:sp>
      <p:sp>
        <p:nvSpPr>
          <p:cNvPr id="15" name="Rounded Rectangle 14"/>
          <p:cNvSpPr/>
          <p:nvPr/>
        </p:nvSpPr>
        <p:spPr>
          <a:xfrm>
            <a:off x="2873087" y="1170063"/>
            <a:ext cx="5605894" cy="1953560"/>
          </a:xfrm>
          <a:prstGeom prst="roundRect">
            <a:avLst/>
          </a:prstGeom>
          <a:solidFill>
            <a:schemeClr val="bg1"/>
          </a:solidFill>
          <a:ln w="28575">
            <a:solidFill>
              <a:srgbClr val="A79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a:solidFill>
                  <a:schemeClr val="bg2"/>
                </a:solidFill>
              </a:rPr>
              <a:t>G</a:t>
            </a:r>
            <a:r>
              <a:rPr lang="vi-VN" sz="2000" dirty="0" smtClean="0">
                <a:solidFill>
                  <a:schemeClr val="bg2"/>
                </a:solidFill>
              </a:rPr>
              <a:t>iúp </a:t>
            </a:r>
            <a:r>
              <a:rPr lang="vi-VN" sz="2000" dirty="0">
                <a:solidFill>
                  <a:schemeClr val="bg2"/>
                </a:solidFill>
              </a:rPr>
              <a:t>đánh giá các vấn đề xã hội như sự nóng lên toàn cầu, mức độ ô nhiễm môi trường, sự thủng tầng ozone, suy kiệt các nguồn tài nguyên thiên nhiên,... </a:t>
            </a:r>
            <a:endParaRPr lang="en-US" sz="2000" dirty="0">
              <a:solidFill>
                <a:schemeClr val="bg2"/>
              </a:solidFill>
            </a:endParaRPr>
          </a:p>
        </p:txBody>
      </p:sp>
      <p:sp>
        <p:nvSpPr>
          <p:cNvPr id="16" name="Rounded Rectangle 15"/>
          <p:cNvSpPr/>
          <p:nvPr/>
        </p:nvSpPr>
        <p:spPr>
          <a:xfrm>
            <a:off x="2873087" y="3430298"/>
            <a:ext cx="5605893" cy="1109230"/>
          </a:xfrm>
          <a:prstGeom prst="roundRect">
            <a:avLst/>
          </a:prstGeom>
          <a:solidFill>
            <a:schemeClr val="bg1"/>
          </a:solidFill>
          <a:ln w="28575">
            <a:solidFill>
              <a:srgbClr val="A79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err="1" smtClean="0">
                <a:solidFill>
                  <a:schemeClr val="bg2"/>
                </a:solidFill>
              </a:rPr>
              <a:t>Từ</a:t>
            </a:r>
            <a:r>
              <a:rPr lang="en-US" sz="2000" dirty="0" smtClean="0">
                <a:solidFill>
                  <a:schemeClr val="bg2"/>
                </a:solidFill>
              </a:rPr>
              <a:t> </a:t>
            </a:r>
            <a:r>
              <a:rPr lang="en-US" sz="2000" dirty="0" err="1" smtClean="0">
                <a:solidFill>
                  <a:schemeClr val="bg2"/>
                </a:solidFill>
              </a:rPr>
              <a:t>đó</a:t>
            </a:r>
            <a:r>
              <a:rPr lang="en-US" sz="2000" dirty="0" smtClean="0">
                <a:solidFill>
                  <a:schemeClr val="bg2"/>
                </a:solidFill>
              </a:rPr>
              <a:t>, đ</a:t>
            </a:r>
            <a:r>
              <a:rPr lang="vi-VN" sz="2000" dirty="0" smtClean="0">
                <a:solidFill>
                  <a:schemeClr val="bg2"/>
                </a:solidFill>
              </a:rPr>
              <a:t>ưa </a:t>
            </a:r>
            <a:r>
              <a:rPr lang="vi-VN" sz="2000" dirty="0">
                <a:solidFill>
                  <a:schemeClr val="bg2"/>
                </a:solidFill>
              </a:rPr>
              <a:t>ra các biện pháp hợp lí hướng đến sự phát triển bền vững.</a:t>
            </a:r>
            <a:endParaRPr lang="en-US" sz="2000" dirty="0">
              <a:solidFill>
                <a:schemeClr val="bg2"/>
              </a:solidFill>
            </a:endParaRPr>
          </a:p>
        </p:txBody>
      </p:sp>
      <p:pic>
        <p:nvPicPr>
          <p:cNvPr id="17" name="Picture 4" descr="https://o.remove.bg/downloads/eae05720-8aae-4215-add4-d7a3903b8b0f/image-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1945" y="3994148"/>
            <a:ext cx="852055" cy="8520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o.remove.bg/downloads/5c613809-f6bd-4635-96f5-b4dead193db9/image-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19" y="-71580"/>
            <a:ext cx="1101725" cy="11017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84319" y="2358129"/>
            <a:ext cx="2393677" cy="2785371"/>
          </a:xfrm>
          <a:prstGeom prst="rect">
            <a:avLst/>
          </a:prstGeom>
        </p:spPr>
      </p:pic>
    </p:spTree>
    <p:extLst>
      <p:ext uri="{BB962C8B-B14F-4D97-AF65-F5344CB8AC3E}">
        <p14:creationId xmlns:p14="http://schemas.microsoft.com/office/powerpoint/2010/main" val="2022569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 name="Rectangle 1"/>
          <p:cNvSpPr/>
          <p:nvPr/>
        </p:nvSpPr>
        <p:spPr>
          <a:xfrm>
            <a:off x="8461367" y="1619713"/>
            <a:ext cx="335536" cy="272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5" name="Rectangle 2264">
            <a:extLst>
              <a:ext uri="{FF2B5EF4-FFF2-40B4-BE49-F238E27FC236}">
                <a16:creationId xmlns:a16="http://schemas.microsoft.com/office/drawing/2014/main" xmlns="" id="{F54A4554-8568-4E1E-8E4C-DA5712C13892}"/>
              </a:ext>
            </a:extLst>
          </p:cNvPr>
          <p:cNvSpPr/>
          <p:nvPr/>
        </p:nvSpPr>
        <p:spPr>
          <a:xfrm>
            <a:off x="878039" y="192094"/>
            <a:ext cx="466942" cy="211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6" name="Google Shape;2186;p31"/>
          <p:cNvGrpSpPr/>
          <p:nvPr/>
        </p:nvGrpSpPr>
        <p:grpSpPr>
          <a:xfrm>
            <a:off x="666966" y="227612"/>
            <a:ext cx="713278" cy="837344"/>
            <a:chOff x="780782" y="766491"/>
            <a:chExt cx="713278" cy="837344"/>
          </a:xfrm>
        </p:grpSpPr>
        <p:sp>
          <p:nvSpPr>
            <p:cNvPr id="2187" name="Google Shape;2187;p31"/>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1"/>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1"/>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1"/>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1"/>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1"/>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1"/>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1"/>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1"/>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1"/>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1"/>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1"/>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6" name="Google Shape;2206;p31"/>
          <p:cNvGrpSpPr/>
          <p:nvPr/>
        </p:nvGrpSpPr>
        <p:grpSpPr>
          <a:xfrm rot="12005963" flipH="1">
            <a:off x="7771945" y="4086814"/>
            <a:ext cx="1108335" cy="900187"/>
            <a:chOff x="7573444" y="3466508"/>
            <a:chExt cx="1617193" cy="1316302"/>
          </a:xfrm>
        </p:grpSpPr>
        <p:sp>
          <p:nvSpPr>
            <p:cNvPr id="2207" name="Google Shape;2207;p31"/>
            <p:cNvSpPr/>
            <p:nvPr/>
          </p:nvSpPr>
          <p:spPr>
            <a:xfrm rot="1586529" flipH="1">
              <a:off x="7655351" y="3792125"/>
              <a:ext cx="1442091" cy="706578"/>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1"/>
            <p:cNvSpPr/>
            <p:nvPr/>
          </p:nvSpPr>
          <p:spPr>
            <a:xfrm rot="1586529" flipH="1">
              <a:off x="7887417" y="3522915"/>
              <a:ext cx="260365"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1"/>
            <p:cNvSpPr/>
            <p:nvPr/>
          </p:nvSpPr>
          <p:spPr>
            <a:xfrm rot="1586529" flipH="1">
              <a:off x="7934059" y="3499828"/>
              <a:ext cx="44924" cy="52571"/>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1"/>
            <p:cNvSpPr/>
            <p:nvPr/>
          </p:nvSpPr>
          <p:spPr>
            <a:xfrm rot="1586529" flipH="1">
              <a:off x="8722237" y="4441749"/>
              <a:ext cx="83033" cy="164423"/>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1"/>
            <p:cNvSpPr/>
            <p:nvPr/>
          </p:nvSpPr>
          <p:spPr>
            <a:xfrm rot="1586529" flipH="1">
              <a:off x="7911934" y="3498438"/>
              <a:ext cx="59493"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1"/>
            <p:cNvSpPr/>
            <p:nvPr/>
          </p:nvSpPr>
          <p:spPr>
            <a:xfrm rot="1586529" flipH="1">
              <a:off x="8729710" y="4461477"/>
              <a:ext cx="93360" cy="155905"/>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1"/>
            <p:cNvSpPr/>
            <p:nvPr/>
          </p:nvSpPr>
          <p:spPr>
            <a:xfrm rot="1586529" flipH="1">
              <a:off x="8744084" y="4510033"/>
              <a:ext cx="179140" cy="183859"/>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1"/>
            <p:cNvSpPr/>
            <p:nvPr/>
          </p:nvSpPr>
          <p:spPr>
            <a:xfrm rot="1586529" flipH="1">
              <a:off x="7854590" y="3882064"/>
              <a:ext cx="1022892" cy="493095"/>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1"/>
            <p:cNvSpPr/>
            <p:nvPr/>
          </p:nvSpPr>
          <p:spPr>
            <a:xfrm rot="1586529" flipH="1">
              <a:off x="7946757" y="3807116"/>
              <a:ext cx="1022683" cy="492991"/>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1"/>
            <p:cNvSpPr/>
            <p:nvPr/>
          </p:nvSpPr>
          <p:spPr>
            <a:xfrm rot="1586529" flipH="1">
              <a:off x="7903086" y="3839876"/>
              <a:ext cx="1023831" cy="509333"/>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1"/>
            <p:cNvSpPr/>
            <p:nvPr/>
          </p:nvSpPr>
          <p:spPr>
            <a:xfrm rot="1586529" flipH="1">
              <a:off x="7915372" y="3543564"/>
              <a:ext cx="183278" cy="154723"/>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1"/>
            <p:cNvSpPr/>
            <p:nvPr/>
          </p:nvSpPr>
          <p:spPr>
            <a:xfrm rot="1586529" flipH="1">
              <a:off x="8801210" y="4478241"/>
              <a:ext cx="43672"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1"/>
            <p:cNvSpPr/>
            <p:nvPr/>
          </p:nvSpPr>
          <p:spPr>
            <a:xfrm rot="1586529" flipH="1">
              <a:off x="7947242" y="3807263"/>
              <a:ext cx="1022614" cy="491670"/>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1"/>
            <p:cNvSpPr/>
            <p:nvPr/>
          </p:nvSpPr>
          <p:spPr>
            <a:xfrm rot="1586529" flipH="1">
              <a:off x="7955258" y="3552979"/>
              <a:ext cx="166483" cy="47147"/>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1"/>
            <p:cNvSpPr/>
            <p:nvPr/>
          </p:nvSpPr>
          <p:spPr>
            <a:xfrm rot="1586529" flipH="1">
              <a:off x="7918079" y="3498473"/>
              <a:ext cx="52226"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1"/>
            <p:cNvSpPr/>
            <p:nvPr/>
          </p:nvSpPr>
          <p:spPr>
            <a:xfrm rot="1586529" flipH="1">
              <a:off x="8807455" y="4524895"/>
              <a:ext cx="129452" cy="110948"/>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2169;p30">
            <a:extLst>
              <a:ext uri="{FF2B5EF4-FFF2-40B4-BE49-F238E27FC236}">
                <a16:creationId xmlns:a16="http://schemas.microsoft.com/office/drawing/2014/main" xmlns="" id="{8DE6E4D7-0FC5-4C67-A482-1DA896459223}"/>
              </a:ext>
            </a:extLst>
          </p:cNvPr>
          <p:cNvSpPr txBox="1">
            <a:spLocks noGrp="1"/>
          </p:cNvSpPr>
          <p:nvPr>
            <p:ph type="title"/>
          </p:nvPr>
        </p:nvSpPr>
        <p:spPr>
          <a:xfrm>
            <a:off x="720000" y="29826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366CA6"/>
                </a:solidFill>
                <a:latin typeface="+mj-lt"/>
              </a:rPr>
              <a:t>NỘI DUNG BÀI HỌC</a:t>
            </a:r>
            <a:endParaRPr sz="3200" dirty="0">
              <a:solidFill>
                <a:srgbClr val="366CA6"/>
              </a:solidFill>
              <a:latin typeface="+mj-lt"/>
            </a:endParaRPr>
          </a:p>
        </p:txBody>
      </p:sp>
      <p:sp>
        <p:nvSpPr>
          <p:cNvPr id="30" name="Oval 29">
            <a:extLst>
              <a:ext uri="{FF2B5EF4-FFF2-40B4-BE49-F238E27FC236}">
                <a16:creationId xmlns:a16="http://schemas.microsoft.com/office/drawing/2014/main" xmlns="" id="{84DB0748-7DBF-4E8C-9FB8-E1017354D50F}"/>
              </a:ext>
            </a:extLst>
          </p:cNvPr>
          <p:cNvSpPr/>
          <p:nvPr/>
        </p:nvSpPr>
        <p:spPr>
          <a:xfrm>
            <a:off x="2826144" y="1619713"/>
            <a:ext cx="715115" cy="684045"/>
          </a:xfrm>
          <a:prstGeom prst="ellipse">
            <a:avLst/>
          </a:prstGeom>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600" b="1" dirty="0" smtClean="0">
                <a:solidFill>
                  <a:schemeClr val="bg2"/>
                </a:solidFill>
              </a:rPr>
              <a:t>I</a:t>
            </a:r>
            <a:endParaRPr lang="en-US" sz="2600" b="1" dirty="0">
              <a:solidFill>
                <a:schemeClr val="bg2"/>
              </a:solidFill>
            </a:endParaRPr>
          </a:p>
        </p:txBody>
      </p:sp>
      <p:sp>
        <p:nvSpPr>
          <p:cNvPr id="2264" name="TextBox 2263">
            <a:extLst>
              <a:ext uri="{FF2B5EF4-FFF2-40B4-BE49-F238E27FC236}">
                <a16:creationId xmlns:a16="http://schemas.microsoft.com/office/drawing/2014/main" xmlns="" id="{7C670036-9D41-4B4A-9198-9ECA4DE8787A}"/>
              </a:ext>
            </a:extLst>
          </p:cNvPr>
          <p:cNvSpPr txBox="1"/>
          <p:nvPr/>
        </p:nvSpPr>
        <p:spPr>
          <a:xfrm>
            <a:off x="3714581" y="1435438"/>
            <a:ext cx="4977358" cy="1015663"/>
          </a:xfrm>
          <a:prstGeom prst="rect">
            <a:avLst/>
          </a:prstGeom>
          <a:noFill/>
        </p:spPr>
        <p:txBody>
          <a:bodyPr wrap="square" rtlCol="0">
            <a:spAutoFit/>
          </a:bodyPr>
          <a:lstStyle/>
          <a:p>
            <a:pPr algn="just">
              <a:lnSpc>
                <a:spcPct val="120000"/>
              </a:lnSpc>
              <a:spcBef>
                <a:spcPts val="300"/>
              </a:spcBef>
              <a:spcAft>
                <a:spcPts val="300"/>
              </a:spcAft>
            </a:pPr>
            <a:r>
              <a:rPr lang="nl-NL" sz="2500" b="1" dirty="0" smtClean="0">
                <a:solidFill>
                  <a:schemeClr val="bg2"/>
                </a:solidFill>
                <a:ea typeface="Calibri" panose="020F0502020204030204" pitchFamily="34" charset="0"/>
                <a:cs typeface="Times New Roman" panose="02020603050405020304" pitchFamily="18" charset="0"/>
              </a:rPr>
              <a:t>Đối tượng, lĩnh vực nghiên cứu và mục tiêu môn Sinh học</a:t>
            </a:r>
            <a:endParaRPr lang="en-US" sz="2500" dirty="0">
              <a:solidFill>
                <a:schemeClr val="bg2"/>
              </a:solidFill>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xmlns="" id="{D6BD4295-E2A9-49C2-9EF6-BC54C1FA4044}"/>
              </a:ext>
            </a:extLst>
          </p:cNvPr>
          <p:cNvSpPr txBox="1"/>
          <p:nvPr/>
        </p:nvSpPr>
        <p:spPr>
          <a:xfrm>
            <a:off x="3714580" y="2822632"/>
            <a:ext cx="3603591" cy="511615"/>
          </a:xfrm>
          <a:prstGeom prst="rect">
            <a:avLst/>
          </a:prstGeom>
          <a:noFill/>
        </p:spPr>
        <p:txBody>
          <a:bodyPr wrap="square" rtlCol="0">
            <a:spAutoFit/>
          </a:bodyPr>
          <a:lstStyle/>
          <a:p>
            <a:pPr algn="just">
              <a:lnSpc>
                <a:spcPct val="120000"/>
              </a:lnSpc>
              <a:spcBef>
                <a:spcPts val="300"/>
              </a:spcBef>
              <a:spcAft>
                <a:spcPts val="300"/>
              </a:spcAft>
            </a:pPr>
            <a:r>
              <a:rPr lang="nl-NL" sz="2500" b="1" dirty="0" smtClean="0">
                <a:solidFill>
                  <a:schemeClr val="bg2"/>
                </a:solidFill>
                <a:ea typeface="Calibri" panose="020F0502020204030204" pitchFamily="34" charset="0"/>
                <a:cs typeface="Times New Roman" panose="02020603050405020304" pitchFamily="18" charset="0"/>
              </a:rPr>
              <a:t>Vai trò của Sinh học</a:t>
            </a:r>
            <a:endParaRPr lang="en-US" sz="2500" dirty="0">
              <a:solidFill>
                <a:schemeClr val="bg2"/>
              </a:solidFill>
              <a:ea typeface="Calibri" panose="020F0502020204030204" pitchFamily="34" charset="0"/>
              <a:cs typeface="Times New Roman" panose="02020603050405020304" pitchFamily="18" charset="0"/>
            </a:endParaRPr>
          </a:p>
        </p:txBody>
      </p:sp>
      <p:sp>
        <p:nvSpPr>
          <p:cNvPr id="81" name="Oval 80">
            <a:extLst>
              <a:ext uri="{FF2B5EF4-FFF2-40B4-BE49-F238E27FC236}">
                <a16:creationId xmlns:a16="http://schemas.microsoft.com/office/drawing/2014/main" xmlns="" id="{84DB0748-7DBF-4E8C-9FB8-E1017354D50F}"/>
              </a:ext>
            </a:extLst>
          </p:cNvPr>
          <p:cNvSpPr/>
          <p:nvPr/>
        </p:nvSpPr>
        <p:spPr>
          <a:xfrm>
            <a:off x="2826144" y="2736418"/>
            <a:ext cx="715115" cy="684045"/>
          </a:xfrm>
          <a:prstGeom prst="ellipse">
            <a:avLst/>
          </a:prstGeom>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600" b="1" dirty="0" smtClean="0">
                <a:solidFill>
                  <a:schemeClr val="bg2"/>
                </a:solidFill>
              </a:rPr>
              <a:t>II</a:t>
            </a:r>
            <a:endParaRPr lang="en-US" sz="2600" b="1" dirty="0">
              <a:solidFill>
                <a:schemeClr val="bg2"/>
              </a:solidFill>
            </a:endParaRPr>
          </a:p>
        </p:txBody>
      </p:sp>
      <p:sp>
        <p:nvSpPr>
          <p:cNvPr id="82" name="TextBox 81">
            <a:extLst>
              <a:ext uri="{FF2B5EF4-FFF2-40B4-BE49-F238E27FC236}">
                <a16:creationId xmlns:a16="http://schemas.microsoft.com/office/drawing/2014/main" xmlns="" id="{D6BD4295-E2A9-49C2-9EF6-BC54C1FA4044}"/>
              </a:ext>
            </a:extLst>
          </p:cNvPr>
          <p:cNvSpPr txBox="1"/>
          <p:nvPr/>
        </p:nvSpPr>
        <p:spPr>
          <a:xfrm>
            <a:off x="3714580" y="3934666"/>
            <a:ext cx="3639007" cy="511615"/>
          </a:xfrm>
          <a:prstGeom prst="rect">
            <a:avLst/>
          </a:prstGeom>
          <a:noFill/>
        </p:spPr>
        <p:txBody>
          <a:bodyPr wrap="square" rtlCol="0">
            <a:spAutoFit/>
          </a:bodyPr>
          <a:lstStyle/>
          <a:p>
            <a:pPr algn="just">
              <a:lnSpc>
                <a:spcPct val="120000"/>
              </a:lnSpc>
              <a:spcBef>
                <a:spcPts val="300"/>
              </a:spcBef>
              <a:spcAft>
                <a:spcPts val="300"/>
              </a:spcAft>
            </a:pPr>
            <a:r>
              <a:rPr lang="nl-NL" sz="2500" b="1" dirty="0" smtClean="0">
                <a:solidFill>
                  <a:schemeClr val="bg2"/>
                </a:solidFill>
                <a:ea typeface="Calibri" panose="020F0502020204030204" pitchFamily="34" charset="0"/>
                <a:cs typeface="Times New Roman" panose="02020603050405020304" pitchFamily="18" charset="0"/>
              </a:rPr>
              <a:t>Sinh học tương lai</a:t>
            </a:r>
            <a:endParaRPr lang="en-US" sz="2500" dirty="0">
              <a:solidFill>
                <a:schemeClr val="bg2"/>
              </a:solidFill>
              <a:ea typeface="Calibri" panose="020F0502020204030204" pitchFamily="34" charset="0"/>
              <a:cs typeface="Times New Roman" panose="02020603050405020304" pitchFamily="18" charset="0"/>
            </a:endParaRPr>
          </a:p>
        </p:txBody>
      </p:sp>
      <p:sp>
        <p:nvSpPr>
          <p:cNvPr id="83" name="Oval 82">
            <a:extLst>
              <a:ext uri="{FF2B5EF4-FFF2-40B4-BE49-F238E27FC236}">
                <a16:creationId xmlns:a16="http://schemas.microsoft.com/office/drawing/2014/main" xmlns="" id="{84DB0748-7DBF-4E8C-9FB8-E1017354D50F}"/>
              </a:ext>
            </a:extLst>
          </p:cNvPr>
          <p:cNvSpPr/>
          <p:nvPr/>
        </p:nvSpPr>
        <p:spPr>
          <a:xfrm>
            <a:off x="2826144" y="3853123"/>
            <a:ext cx="715115" cy="684045"/>
          </a:xfrm>
          <a:prstGeom prst="ellipse">
            <a:avLst/>
          </a:prstGeom>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600" b="1" dirty="0" smtClean="0">
                <a:solidFill>
                  <a:schemeClr val="bg2"/>
                </a:solidFill>
              </a:rPr>
              <a:t>III</a:t>
            </a:r>
            <a:endParaRPr lang="en-US" sz="2600" b="1" dirty="0">
              <a:solidFill>
                <a:schemeClr val="bg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440" y="1510015"/>
            <a:ext cx="1866307" cy="3277177"/>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anim calcmode="lin" valueType="num">
                                      <p:cBhvr>
                                        <p:cTn id="16" dur="500" fill="hold"/>
                                        <p:tgtEl>
                                          <p:spTgt spid="30"/>
                                        </p:tgtEl>
                                        <p:attrNameLst>
                                          <p:attrName>ppt_x</p:attrName>
                                        </p:attrNameLst>
                                      </p:cBhvr>
                                      <p:tavLst>
                                        <p:tav tm="0">
                                          <p:val>
                                            <p:strVal val="#ppt_x"/>
                                          </p:val>
                                        </p:tav>
                                        <p:tav tm="100000">
                                          <p:val>
                                            <p:strVal val="#ppt_x"/>
                                          </p:val>
                                        </p:tav>
                                      </p:tavLst>
                                    </p:anim>
                                    <p:anim calcmode="lin" valueType="num">
                                      <p:cBhvr>
                                        <p:cTn id="17" dur="500" fill="hold"/>
                                        <p:tgtEl>
                                          <p:spTgt spid="3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264"/>
                                        </p:tgtEl>
                                        <p:attrNameLst>
                                          <p:attrName>style.visibility</p:attrName>
                                        </p:attrNameLst>
                                      </p:cBhvr>
                                      <p:to>
                                        <p:strVal val="visible"/>
                                      </p:to>
                                    </p:set>
                                    <p:animEffect transition="in" filter="fade">
                                      <p:cBhvr>
                                        <p:cTn id="20" dur="500"/>
                                        <p:tgtEl>
                                          <p:spTgt spid="2264"/>
                                        </p:tgtEl>
                                      </p:cBhvr>
                                    </p:animEffect>
                                    <p:anim calcmode="lin" valueType="num">
                                      <p:cBhvr>
                                        <p:cTn id="21" dur="500" fill="hold"/>
                                        <p:tgtEl>
                                          <p:spTgt spid="2264"/>
                                        </p:tgtEl>
                                        <p:attrNameLst>
                                          <p:attrName>ppt_x</p:attrName>
                                        </p:attrNameLst>
                                      </p:cBhvr>
                                      <p:tavLst>
                                        <p:tav tm="0">
                                          <p:val>
                                            <p:strVal val="#ppt_x"/>
                                          </p:val>
                                        </p:tav>
                                        <p:tav tm="100000">
                                          <p:val>
                                            <p:strVal val="#ppt_x"/>
                                          </p:val>
                                        </p:tav>
                                      </p:tavLst>
                                    </p:anim>
                                    <p:anim calcmode="lin" valueType="num">
                                      <p:cBhvr>
                                        <p:cTn id="22" dur="500" fill="hold"/>
                                        <p:tgtEl>
                                          <p:spTgt spid="226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anim calcmode="lin" valueType="num">
                                      <p:cBhvr>
                                        <p:cTn id="28" dur="500" fill="hold"/>
                                        <p:tgtEl>
                                          <p:spTgt spid="81"/>
                                        </p:tgtEl>
                                        <p:attrNameLst>
                                          <p:attrName>ppt_x</p:attrName>
                                        </p:attrNameLst>
                                      </p:cBhvr>
                                      <p:tavLst>
                                        <p:tav tm="0">
                                          <p:val>
                                            <p:strVal val="#ppt_x"/>
                                          </p:val>
                                        </p:tav>
                                        <p:tav tm="100000">
                                          <p:val>
                                            <p:strVal val="#ppt_x"/>
                                          </p:val>
                                        </p:tav>
                                      </p:tavLst>
                                    </p:anim>
                                    <p:anim calcmode="lin" valueType="num">
                                      <p:cBhvr>
                                        <p:cTn id="29" dur="500" fill="hold"/>
                                        <p:tgtEl>
                                          <p:spTgt spid="8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4"/>
                                        </p:tgtEl>
                                        <p:attrNameLst>
                                          <p:attrName>style.visibility</p:attrName>
                                        </p:attrNameLst>
                                      </p:cBhvr>
                                      <p:to>
                                        <p:strVal val="visible"/>
                                      </p:to>
                                    </p:set>
                                    <p:animEffect transition="in" filter="fade">
                                      <p:cBhvr>
                                        <p:cTn id="32" dur="500"/>
                                        <p:tgtEl>
                                          <p:spTgt spid="124"/>
                                        </p:tgtEl>
                                      </p:cBhvr>
                                    </p:animEffect>
                                    <p:anim calcmode="lin" valueType="num">
                                      <p:cBhvr>
                                        <p:cTn id="33" dur="500" fill="hold"/>
                                        <p:tgtEl>
                                          <p:spTgt spid="124"/>
                                        </p:tgtEl>
                                        <p:attrNameLst>
                                          <p:attrName>ppt_x</p:attrName>
                                        </p:attrNameLst>
                                      </p:cBhvr>
                                      <p:tavLst>
                                        <p:tav tm="0">
                                          <p:val>
                                            <p:strVal val="#ppt_x"/>
                                          </p:val>
                                        </p:tav>
                                        <p:tav tm="100000">
                                          <p:val>
                                            <p:strVal val="#ppt_x"/>
                                          </p:val>
                                        </p:tav>
                                      </p:tavLst>
                                    </p:anim>
                                    <p:anim calcmode="lin" valueType="num">
                                      <p:cBhvr>
                                        <p:cTn id="34" dur="5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500"/>
                                        <p:tgtEl>
                                          <p:spTgt spid="83"/>
                                        </p:tgtEl>
                                      </p:cBhvr>
                                    </p:animEffect>
                                    <p:anim calcmode="lin" valueType="num">
                                      <p:cBhvr>
                                        <p:cTn id="40" dur="500" fill="hold"/>
                                        <p:tgtEl>
                                          <p:spTgt spid="83"/>
                                        </p:tgtEl>
                                        <p:attrNameLst>
                                          <p:attrName>ppt_x</p:attrName>
                                        </p:attrNameLst>
                                      </p:cBhvr>
                                      <p:tavLst>
                                        <p:tav tm="0">
                                          <p:val>
                                            <p:strVal val="#ppt_x"/>
                                          </p:val>
                                        </p:tav>
                                        <p:tav tm="100000">
                                          <p:val>
                                            <p:strVal val="#ppt_x"/>
                                          </p:val>
                                        </p:tav>
                                      </p:tavLst>
                                    </p:anim>
                                    <p:anim calcmode="lin" valueType="num">
                                      <p:cBhvr>
                                        <p:cTn id="41" dur="500" fill="hold"/>
                                        <p:tgtEl>
                                          <p:spTgt spid="8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fade">
                                      <p:cBhvr>
                                        <p:cTn id="44" dur="500"/>
                                        <p:tgtEl>
                                          <p:spTgt spid="82"/>
                                        </p:tgtEl>
                                      </p:cBhvr>
                                    </p:animEffect>
                                    <p:anim calcmode="lin" valueType="num">
                                      <p:cBhvr>
                                        <p:cTn id="45" dur="500" fill="hold"/>
                                        <p:tgtEl>
                                          <p:spTgt spid="82"/>
                                        </p:tgtEl>
                                        <p:attrNameLst>
                                          <p:attrName>ppt_x</p:attrName>
                                        </p:attrNameLst>
                                      </p:cBhvr>
                                      <p:tavLst>
                                        <p:tav tm="0">
                                          <p:val>
                                            <p:strVal val="#ppt_x"/>
                                          </p:val>
                                        </p:tav>
                                        <p:tav tm="100000">
                                          <p:val>
                                            <p:strVal val="#ppt_x"/>
                                          </p:val>
                                        </p:tav>
                                      </p:tavLst>
                                    </p:anim>
                                    <p:anim calcmode="lin" valueType="num">
                                      <p:cBhvr>
                                        <p:cTn id="46" dur="5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30" grpId="0" animBg="1"/>
      <p:bldP spid="2264" grpId="0"/>
      <p:bldP spid="124" grpId="0"/>
      <p:bldP spid="81" grpId="0" animBg="1"/>
      <p:bldP spid="82" grpId="0"/>
      <p:bldP spid="8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618286" y="797877"/>
            <a:ext cx="7891868" cy="3639040"/>
          </a:xfrm>
          <a:prstGeom prst="rect">
            <a:avLst/>
          </a:prstGeom>
        </p:spPr>
      </p:pic>
      <p:sp>
        <p:nvSpPr>
          <p:cNvPr id="5" name="Rectangle 4"/>
          <p:cNvSpPr/>
          <p:nvPr/>
        </p:nvSpPr>
        <p:spPr>
          <a:xfrm>
            <a:off x="874155" y="2220365"/>
            <a:ext cx="7380130" cy="794064"/>
          </a:xfrm>
          <a:prstGeom prst="rect">
            <a:avLst/>
          </a:prstGeom>
        </p:spPr>
        <p:txBody>
          <a:bodyPr wrap="square">
            <a:spAutoFit/>
          </a:bodyPr>
          <a:lstStyle/>
          <a:p>
            <a:pPr algn="ctr">
              <a:lnSpc>
                <a:spcPct val="120000"/>
              </a:lnSpc>
              <a:spcBef>
                <a:spcPts val="300"/>
              </a:spcBef>
              <a:spcAft>
                <a:spcPts val="300"/>
              </a:spcAft>
            </a:pPr>
            <a:r>
              <a:rPr lang="nl-NL" sz="3800" b="1" dirty="0" smtClean="0">
                <a:solidFill>
                  <a:schemeClr val="accent4"/>
                </a:solidFill>
                <a:latin typeface="+mj-lt"/>
                <a:ea typeface="Calibri" panose="020F0502020204030204" pitchFamily="34" charset="0"/>
                <a:cs typeface="Times New Roman" panose="02020603050405020304" pitchFamily="18" charset="0"/>
              </a:rPr>
              <a:t>III. Sinh học tương lai</a:t>
            </a:r>
            <a:endParaRPr lang="en-US" sz="3800" dirty="0">
              <a:solidFill>
                <a:schemeClr val="accent4"/>
              </a:solidFill>
              <a:latin typeface="+mj-lt"/>
              <a:ea typeface="Calibri" panose="020F0502020204030204" pitchFamily="34" charset="0"/>
              <a:cs typeface="Times New Roman" panose="02020603050405020304" pitchFamily="18" charset="0"/>
            </a:endParaRPr>
          </a:p>
        </p:txBody>
      </p:sp>
      <p:pic>
        <p:nvPicPr>
          <p:cNvPr id="7172" name="Picture 4" descr="https://o.remove.bg/downloads/2f3e73db-1886-4915-82d6-567cec2467d6/image-removebg-preview.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18285" y="3094786"/>
            <a:ext cx="2478205" cy="247820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o.remove.bg/downloads/e88f4c6e-4d7b-4037-a18b-1a739c380574/image-removebg-preview.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871819" y="326161"/>
            <a:ext cx="1894204" cy="189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829815"/>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p Ribbon 6"/>
          <p:cNvSpPr/>
          <p:nvPr/>
        </p:nvSpPr>
        <p:spPr>
          <a:xfrm>
            <a:off x="1018308" y="238991"/>
            <a:ext cx="7387936" cy="1236518"/>
          </a:xfrm>
          <a:prstGeom prst="ribbon2">
            <a:avLst>
              <a:gd name="adj1" fmla="val 17342"/>
              <a:gd name="adj2" fmla="val 665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a:t>
            </a:r>
            <a:r>
              <a:rPr lang="vi-VN" sz="2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rò </a:t>
            </a:r>
            <a:r>
              <a:rPr lang="vi-VN" sz="2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chơi </a:t>
            </a:r>
            <a:r>
              <a:rPr lang="nl-NL" sz="2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“Sự kì diệu của sinh học"</a:t>
            </a:r>
            <a:endParaRPr lang="en-US" sz="2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4" name="Picture 13"/>
          <p:cNvPicPr/>
          <p:nvPr/>
        </p:nvPicPr>
        <p:blipFill>
          <a:blip r:embed="rId2">
            <a:extLst>
              <a:ext uri="{28A0092B-C50C-407E-A947-70E740481C1C}">
                <a14:useLocalDpi xmlns:a14="http://schemas.microsoft.com/office/drawing/2010/main" val="0"/>
              </a:ext>
            </a:extLst>
          </a:blip>
          <a:srcRect/>
          <a:stretch>
            <a:fillRect/>
          </a:stretch>
        </p:blipFill>
        <p:spPr bwMode="auto">
          <a:xfrm>
            <a:off x="536835" y="1775084"/>
            <a:ext cx="2065827" cy="1290234"/>
          </a:xfrm>
          <a:prstGeom prst="rect">
            <a:avLst/>
          </a:prstGeom>
          <a:noFill/>
          <a:ln>
            <a:noFill/>
          </a:ln>
        </p:spPr>
      </p:pic>
      <p:pic>
        <p:nvPicPr>
          <p:cNvPr id="15" name="Picture 14" descr="Rác thải xâm lấn môi trường sống - Báo Người lao độ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1985" y="1775084"/>
            <a:ext cx="1893514" cy="1290234"/>
          </a:xfrm>
          <a:prstGeom prst="rect">
            <a:avLst/>
          </a:prstGeom>
          <a:noFill/>
          <a:ln>
            <a:noFill/>
          </a:ln>
        </p:spPr>
      </p:pic>
      <p:pic>
        <p:nvPicPr>
          <p:cNvPr id="16" name="Picture 15" descr="Sự tuyệt chủng của động vật có vú đang tăng tốc đến “làn sóng thứ hai” |  Báo Dân trí"/>
          <p:cNvPicPr/>
          <p:nvPr/>
        </p:nvPicPr>
        <p:blipFill>
          <a:blip r:embed="rId4">
            <a:extLst>
              <a:ext uri="{28A0092B-C50C-407E-A947-70E740481C1C}">
                <a14:useLocalDpi xmlns:a14="http://schemas.microsoft.com/office/drawing/2010/main" val="0"/>
              </a:ext>
            </a:extLst>
          </a:blip>
          <a:srcRect/>
          <a:stretch>
            <a:fillRect/>
          </a:stretch>
        </p:blipFill>
        <p:spPr bwMode="auto">
          <a:xfrm>
            <a:off x="692538" y="3184091"/>
            <a:ext cx="3820247" cy="1699636"/>
          </a:xfrm>
          <a:prstGeom prst="rect">
            <a:avLst/>
          </a:prstGeom>
          <a:noFill/>
          <a:ln>
            <a:noFill/>
          </a:ln>
        </p:spPr>
      </p:pic>
      <p:pic>
        <p:nvPicPr>
          <p:cNvPr id="17" name="Picture 16" descr="Nguyên nhân bệnh tật - Bạn có biết từ đâu? Nhận định từ phía chuyên gia"/>
          <p:cNvPicPr/>
          <p:nvPr/>
        </p:nvPicPr>
        <p:blipFill>
          <a:blip r:embed="rId5">
            <a:extLst>
              <a:ext uri="{28A0092B-C50C-407E-A947-70E740481C1C}">
                <a14:useLocalDpi xmlns:a14="http://schemas.microsoft.com/office/drawing/2010/main" val="0"/>
              </a:ext>
            </a:extLst>
          </a:blip>
          <a:srcRect/>
          <a:stretch>
            <a:fillRect/>
          </a:stretch>
        </p:blipFill>
        <p:spPr bwMode="auto">
          <a:xfrm>
            <a:off x="4848340" y="1775084"/>
            <a:ext cx="3869633" cy="2100725"/>
          </a:xfrm>
          <a:prstGeom prst="rect">
            <a:avLst/>
          </a:prstGeom>
          <a:noFill/>
          <a:ln>
            <a:noFill/>
          </a:ln>
        </p:spPr>
      </p:pic>
      <p:sp>
        <p:nvSpPr>
          <p:cNvPr id="9" name="Rectangle 8"/>
          <p:cNvSpPr/>
          <p:nvPr/>
        </p:nvSpPr>
        <p:spPr>
          <a:xfrm>
            <a:off x="4769427" y="4042538"/>
            <a:ext cx="3948546" cy="892552"/>
          </a:xfrm>
          <a:prstGeom prst="rect">
            <a:avLst/>
          </a:prstGeom>
        </p:spPr>
        <p:txBody>
          <a:bodyPr wrap="square">
            <a:spAutoFit/>
          </a:bodyPr>
          <a:lstStyle/>
          <a:p>
            <a:pPr marL="342900" indent="-342900" algn="ctr">
              <a:lnSpc>
                <a:spcPct val="130000"/>
              </a:lnSpc>
              <a:buFont typeface="Wingdings" panose="05000000000000000000" pitchFamily="2" charset="2"/>
              <a:buChar char="Ø"/>
            </a:pPr>
            <a:r>
              <a:rPr lang="en-US" sz="2000" dirty="0" err="1" smtClean="0">
                <a:latin typeface="+mn-lt"/>
                <a:ea typeface="Times New Roman" panose="02020603050405020304" pitchFamily="18" charset="0"/>
              </a:rPr>
              <a:t>Quan</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sát</a:t>
            </a:r>
            <a:r>
              <a:rPr lang="en-US" sz="2000" dirty="0" smtClean="0">
                <a:latin typeface="+mn-lt"/>
                <a:ea typeface="Times New Roman" panose="02020603050405020304" pitchFamily="18" charset="0"/>
              </a:rPr>
              <a:t> </a:t>
            </a:r>
            <a:r>
              <a:rPr lang="vi-VN" sz="2000" dirty="0" smtClean="0">
                <a:latin typeface="+mn-lt"/>
                <a:ea typeface="Times New Roman" panose="02020603050405020304" pitchFamily="18" charset="0"/>
              </a:rPr>
              <a:t>một </a:t>
            </a:r>
            <a:r>
              <a:rPr lang="vi-VN" sz="2000" dirty="0">
                <a:latin typeface="+mn-lt"/>
                <a:ea typeface="Times New Roman" panose="02020603050405020304" pitchFamily="18" charset="0"/>
              </a:rPr>
              <a:t>số tranh, ảnh về các vấn đề xã hội </a:t>
            </a:r>
            <a:r>
              <a:rPr lang="en-US" sz="2000" dirty="0" err="1" smtClean="0">
                <a:latin typeface="+mn-lt"/>
                <a:ea typeface="Times New Roman" panose="02020603050405020304" pitchFamily="18" charset="0"/>
              </a:rPr>
              <a:t>hiện</a:t>
            </a:r>
            <a:r>
              <a:rPr lang="en-US" sz="2000" dirty="0" smtClean="0">
                <a:latin typeface="+mn-lt"/>
                <a:ea typeface="Times New Roman" panose="02020603050405020304" pitchFamily="18" charset="0"/>
              </a:rPr>
              <a:t> nay</a:t>
            </a:r>
            <a:endParaRPr lang="en-US" sz="2000" dirty="0">
              <a:latin typeface="+mn-lt"/>
            </a:endParaRPr>
          </a:p>
        </p:txBody>
      </p:sp>
    </p:spTree>
    <p:extLst>
      <p:ext uri="{BB962C8B-B14F-4D97-AF65-F5344CB8AC3E}">
        <p14:creationId xmlns:p14="http://schemas.microsoft.com/office/powerpoint/2010/main" val="316762401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heel(1)">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17635" y="627213"/>
            <a:ext cx="6918211" cy="4038305"/>
          </a:xfrm>
          <a:prstGeom prst="rect">
            <a:avLst/>
          </a:prstGeom>
        </p:spPr>
      </p:pic>
      <p:pic>
        <p:nvPicPr>
          <p:cNvPr id="8194" name="Picture 2" descr="https://o.remove.bg/downloads/c571662a-8f79-42ef-b48a-7ce0f5615077/image-removebg-preview.png"/>
          <p:cNvPicPr>
            <a:picLocks noChangeAspect="1" noChangeArrowheads="1"/>
          </p:cNvPicPr>
          <p:nvPr/>
        </p:nvPicPr>
        <p:blipFill rotWithShape="1">
          <a:blip r:embed="rId8">
            <a:extLst>
              <a:ext uri="{28A0092B-C50C-407E-A947-70E740481C1C}">
                <a14:useLocalDpi xmlns:a14="http://schemas.microsoft.com/office/drawing/2010/main" val="0"/>
              </a:ext>
            </a:extLst>
          </a:blip>
          <a:srcRect b="23103"/>
          <a:stretch/>
        </p:blipFill>
        <p:spPr bwMode="auto">
          <a:xfrm rot="722712" flipH="1">
            <a:off x="7097522" y="-203204"/>
            <a:ext cx="1781457" cy="1369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12826" y="985564"/>
            <a:ext cx="6327828" cy="2015936"/>
          </a:xfrm>
          <a:prstGeom prst="rect">
            <a:avLst/>
          </a:prstGeom>
        </p:spPr>
        <p:txBody>
          <a:bodyPr wrap="square">
            <a:spAutoFit/>
          </a:bodyPr>
          <a:lstStyle/>
          <a:p>
            <a:pPr marL="342900" indent="-342900" algn="just">
              <a:lnSpc>
                <a:spcPct val="150000"/>
              </a:lnSpc>
              <a:spcBef>
                <a:spcPts val="300"/>
              </a:spcBef>
              <a:spcAft>
                <a:spcPts val="300"/>
              </a:spcAft>
              <a:buFont typeface="Wingdings" panose="05000000000000000000" pitchFamily="2" charset="2"/>
              <a:buChar char="§"/>
              <a:tabLst>
                <a:tab pos="280670" algn="r"/>
              </a:tabLst>
            </a:pPr>
            <a:r>
              <a:rPr lang="vi-VN" sz="2000" dirty="0" smtClean="0">
                <a:latin typeface="+mn-lt"/>
                <a:ea typeface="Times New Roman" panose="02020603050405020304" pitchFamily="18" charset="0"/>
              </a:rPr>
              <a:t>Em </a:t>
            </a:r>
            <a:r>
              <a:rPr lang="vi-VN" sz="2000" dirty="0">
                <a:latin typeface="+mn-lt"/>
                <a:ea typeface="Times New Roman" panose="02020603050405020304" pitchFamily="18" charset="0"/>
              </a:rPr>
              <a:t>hãy cho biết ngành Sinh học đã giải quyết các vấn đề </a:t>
            </a:r>
            <a:r>
              <a:rPr lang="en-US" sz="2000" dirty="0" err="1" smtClean="0">
                <a:latin typeface="+mn-lt"/>
                <a:ea typeface="Times New Roman" panose="02020603050405020304" pitchFamily="18" charset="0"/>
              </a:rPr>
              <a:t>trên</a:t>
            </a:r>
            <a:r>
              <a:rPr lang="vi-VN" sz="2000" dirty="0" smtClean="0">
                <a:latin typeface="+mn-lt"/>
                <a:ea typeface="Times New Roman" panose="02020603050405020304" pitchFamily="18" charset="0"/>
              </a:rPr>
              <a:t> </a:t>
            </a:r>
            <a:r>
              <a:rPr lang="vi-VN" sz="2000" dirty="0">
                <a:latin typeface="+mn-lt"/>
                <a:ea typeface="Times New Roman" panose="02020603050405020304" pitchFamily="18" charset="0"/>
              </a:rPr>
              <a:t>như thế nào?</a:t>
            </a:r>
            <a:endParaRPr lang="en-US" sz="2000" dirty="0">
              <a:latin typeface="+mn-lt"/>
              <a:ea typeface="Times New Roman" panose="02020603050405020304" pitchFamily="18" charset="0"/>
            </a:endParaRPr>
          </a:p>
          <a:p>
            <a:pPr marL="342900" indent="-342900" algn="just">
              <a:lnSpc>
                <a:spcPct val="150000"/>
              </a:lnSpc>
              <a:spcBef>
                <a:spcPts val="300"/>
              </a:spcBef>
              <a:spcAft>
                <a:spcPts val="300"/>
              </a:spcAft>
              <a:buFont typeface="Wingdings" panose="05000000000000000000" pitchFamily="2" charset="2"/>
              <a:buChar char="§"/>
              <a:tabLst>
                <a:tab pos="280670" algn="r"/>
              </a:tabLst>
            </a:pPr>
            <a:r>
              <a:rPr lang="vi-VN" sz="2000" dirty="0" smtClean="0">
                <a:latin typeface="+mn-lt"/>
                <a:ea typeface="Times New Roman" panose="02020603050405020304" pitchFamily="18" charset="0"/>
              </a:rPr>
              <a:t>Sự </a:t>
            </a:r>
            <a:r>
              <a:rPr lang="vi-VN" sz="2000" dirty="0">
                <a:latin typeface="+mn-lt"/>
                <a:ea typeface="Times New Roman" panose="02020603050405020304" pitchFamily="18" charset="0"/>
              </a:rPr>
              <a:t>kết hợp giữa sinh học và tin học mang lại những triển vọng gì trong tương lai?</a:t>
            </a:r>
            <a:endParaRPr lang="en-US" sz="2000" dirty="0">
              <a:latin typeface="+mn-lt"/>
              <a:ea typeface="Times New Roman" panose="02020603050405020304" pitchFamily="18" charset="0"/>
            </a:endParaRP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5317" y="3127178"/>
            <a:ext cx="3601347" cy="2016322"/>
          </a:xfrm>
          <a:prstGeom prst="rect">
            <a:avLst/>
          </a:prstGeom>
        </p:spPr>
      </p:pic>
    </p:spTree>
    <p:extLst>
      <p:ext uri="{BB962C8B-B14F-4D97-AF65-F5344CB8AC3E}">
        <p14:creationId xmlns:p14="http://schemas.microsoft.com/office/powerpoint/2010/main" val="4154258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500"/>
                                        <p:tgtEl>
                                          <p:spTgt spid="819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1891" y="270164"/>
            <a:ext cx="249382" cy="301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4854" y="126815"/>
            <a:ext cx="8302337" cy="2723823"/>
          </a:xfrm>
          <a:prstGeom prst="rect">
            <a:avLst/>
          </a:prstGeom>
        </p:spPr>
        <p:txBody>
          <a:bodyPr wrap="square">
            <a:spAutoFit/>
          </a:bodyPr>
          <a:lstStyle/>
          <a:p>
            <a:pPr marL="457200" indent="-457200" algn="just">
              <a:lnSpc>
                <a:spcPct val="150000"/>
              </a:lnSpc>
              <a:buFont typeface="Wingdings" panose="05000000000000000000" pitchFamily="2" charset="2"/>
              <a:buChar char="v"/>
            </a:pPr>
            <a:r>
              <a:rPr lang="fr-FR" sz="1900" dirty="0" err="1" smtClean="0">
                <a:latin typeface="+mn-lt"/>
                <a:ea typeface="Times New Roman" panose="02020603050405020304" pitchFamily="18" charset="0"/>
              </a:rPr>
              <a:t>Ứng</a:t>
            </a:r>
            <a:r>
              <a:rPr lang="fr-FR" sz="1900" dirty="0" smtClean="0">
                <a:latin typeface="+mn-lt"/>
                <a:ea typeface="Times New Roman" panose="02020603050405020304" pitchFamily="18" charset="0"/>
              </a:rPr>
              <a:t> </a:t>
            </a:r>
            <a:r>
              <a:rPr lang="fr-FR" sz="1900" dirty="0" err="1">
                <a:latin typeface="+mn-lt"/>
                <a:ea typeface="Times New Roman" panose="02020603050405020304" pitchFamily="18" charset="0"/>
              </a:rPr>
              <a:t>dụng</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công</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nghệ</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sinh</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học</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góp</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phần</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tạo</a:t>
            </a:r>
            <a:r>
              <a:rPr lang="fr-FR" sz="1900" dirty="0">
                <a:latin typeface="+mn-lt"/>
                <a:ea typeface="Times New Roman" panose="02020603050405020304" pitchFamily="18" charset="0"/>
              </a:rPr>
              <a:t> ra </a:t>
            </a:r>
            <a:r>
              <a:rPr lang="fr-FR" sz="1900" dirty="0" err="1">
                <a:latin typeface="+mn-lt"/>
                <a:ea typeface="Times New Roman" panose="02020603050405020304" pitchFamily="18" charset="0"/>
              </a:rPr>
              <a:t>các</a:t>
            </a:r>
            <a:r>
              <a:rPr lang="fr-FR" sz="1900" dirty="0">
                <a:latin typeface="+mn-lt"/>
                <a:ea typeface="Times New Roman" panose="02020603050405020304" pitchFamily="18" charset="0"/>
              </a:rPr>
              <a:t> </a:t>
            </a:r>
            <a:r>
              <a:rPr lang="fr-FR" sz="1900" dirty="0" err="1" smtClean="0">
                <a:latin typeface="+mn-lt"/>
                <a:ea typeface="Times New Roman" panose="02020603050405020304" pitchFamily="18" charset="0"/>
              </a:rPr>
              <a:t>sản</a:t>
            </a:r>
            <a:r>
              <a:rPr lang="fr-FR" sz="1900" dirty="0" smtClean="0">
                <a:latin typeface="+mn-lt"/>
                <a:ea typeface="Times New Roman" panose="02020603050405020304" pitchFamily="18" charset="0"/>
              </a:rPr>
              <a:t> </a:t>
            </a:r>
            <a:r>
              <a:rPr lang="fr-FR" sz="1900" dirty="0" err="1" smtClean="0">
                <a:latin typeface="+mn-lt"/>
                <a:ea typeface="Times New Roman" panose="02020603050405020304" pitchFamily="18" charset="0"/>
              </a:rPr>
              <a:t>phẩm</a:t>
            </a:r>
            <a:r>
              <a:rPr lang="fr-FR" sz="1900" dirty="0" smtClean="0">
                <a:latin typeface="+mn-lt"/>
                <a:ea typeface="Times New Roman" panose="02020603050405020304" pitchFamily="18" charset="0"/>
              </a:rPr>
              <a:t> </a:t>
            </a:r>
            <a:r>
              <a:rPr lang="fr-FR" sz="1900" dirty="0" err="1" smtClean="0">
                <a:latin typeface="+mn-lt"/>
                <a:ea typeface="Times New Roman" panose="02020603050405020304" pitchFamily="18" charset="0"/>
              </a:rPr>
              <a:t>sạch</a:t>
            </a:r>
            <a:r>
              <a:rPr lang="fr-FR" sz="1900" dirty="0">
                <a:latin typeface="+mn-lt"/>
                <a:ea typeface="Times New Roman" panose="02020603050405020304" pitchFamily="18" charset="0"/>
              </a:rPr>
              <a:t>, an </a:t>
            </a:r>
            <a:r>
              <a:rPr lang="fr-FR" sz="1900" dirty="0" err="1">
                <a:latin typeface="+mn-lt"/>
                <a:ea typeface="Times New Roman" panose="02020603050405020304" pitchFamily="18" charset="0"/>
              </a:rPr>
              <a:t>toàn</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cho</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người</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tiêu</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dùng</a:t>
            </a:r>
            <a:r>
              <a:rPr lang="fr-FR" sz="1900" dirty="0">
                <a:latin typeface="+mn-lt"/>
                <a:ea typeface="Times New Roman" panose="02020603050405020304" pitchFamily="18" charset="0"/>
              </a:rPr>
              <a:t>.</a:t>
            </a:r>
            <a:endParaRPr lang="en-US" sz="1900" dirty="0">
              <a:latin typeface="+mn-lt"/>
              <a:ea typeface="Times New Roman" panose="02020603050405020304" pitchFamily="18" charset="0"/>
            </a:endParaRPr>
          </a:p>
          <a:p>
            <a:pPr marL="457200" indent="-457200" algn="just">
              <a:lnSpc>
                <a:spcPct val="150000"/>
              </a:lnSpc>
              <a:buFont typeface="Wingdings" panose="05000000000000000000" pitchFamily="2" charset="2"/>
              <a:buChar char="v"/>
            </a:pPr>
            <a:r>
              <a:rPr lang="vi-VN" sz="1900" dirty="0" smtClean="0">
                <a:latin typeface="+mn-lt"/>
                <a:ea typeface="Times New Roman" panose="02020603050405020304" pitchFamily="18" charset="0"/>
              </a:rPr>
              <a:t>Việc </a:t>
            </a:r>
            <a:r>
              <a:rPr lang="vi-VN" sz="1900" dirty="0">
                <a:latin typeface="+mn-lt"/>
                <a:ea typeface="Times New Roman" panose="02020603050405020304" pitchFamily="18" charset="0"/>
              </a:rPr>
              <a:t>tạo ra </a:t>
            </a:r>
            <a:r>
              <a:rPr lang="fr-FR" sz="1900" dirty="0" err="1">
                <a:latin typeface="+mn-lt"/>
                <a:ea typeface="Times New Roman" panose="02020603050405020304" pitchFamily="18" charset="0"/>
              </a:rPr>
              <a:t>hiều</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loài</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sinh</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vật</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biến</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đổi</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gene</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mang</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những</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đặc</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tính</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tốt</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có</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khả</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năng</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chịu</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được</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môi</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trường</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khắc</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nghiệt</a:t>
            </a:r>
            <a:r>
              <a:rPr lang="vi-VN" sz="1900" dirty="0">
                <a:latin typeface="+mn-lt"/>
                <a:ea typeface="Times New Roman" panose="02020603050405020304" pitchFamily="18" charset="0"/>
              </a:rPr>
              <a:t> vẫn đang được đẩy mạnh</a:t>
            </a:r>
            <a:r>
              <a:rPr lang="fr-FR" sz="1900" dirty="0">
                <a:latin typeface="+mn-lt"/>
                <a:ea typeface="Times New Roman" panose="02020603050405020304" pitchFamily="18" charset="0"/>
              </a:rPr>
              <a:t>. </a:t>
            </a:r>
            <a:endParaRPr lang="en-US" sz="1900" dirty="0">
              <a:latin typeface="+mn-lt"/>
              <a:ea typeface="Times New Roman" panose="02020603050405020304" pitchFamily="18" charset="0"/>
            </a:endParaRPr>
          </a:p>
          <a:p>
            <a:pPr marL="457200" indent="-457200" algn="just">
              <a:lnSpc>
                <a:spcPct val="150000"/>
              </a:lnSpc>
              <a:buFont typeface="Wingdings" panose="05000000000000000000" pitchFamily="2" charset="2"/>
              <a:buChar char="v"/>
            </a:pPr>
            <a:r>
              <a:rPr lang="fr-FR" sz="1900" dirty="0" err="1" smtClean="0">
                <a:latin typeface="+mn-lt"/>
                <a:ea typeface="Times New Roman" panose="02020603050405020304" pitchFamily="18" charset="0"/>
              </a:rPr>
              <a:t>Các</a:t>
            </a:r>
            <a:r>
              <a:rPr lang="fr-FR" sz="1900" dirty="0" smtClean="0">
                <a:latin typeface="+mn-lt"/>
                <a:ea typeface="Times New Roman" panose="02020603050405020304" pitchFamily="18" charset="0"/>
              </a:rPr>
              <a:t> </a:t>
            </a:r>
            <a:r>
              <a:rPr lang="fr-FR" sz="1900" dirty="0" err="1">
                <a:latin typeface="+mn-lt"/>
                <a:ea typeface="Times New Roman" panose="02020603050405020304" pitchFamily="18" charset="0"/>
              </a:rPr>
              <a:t>loại</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thuốc</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mới</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và</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thực</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phẩm</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chức</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năng</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được</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sản</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xuất</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để</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ứng</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dụng</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trong</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việc</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điều</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trị</a:t>
            </a:r>
            <a:r>
              <a:rPr lang="fr-FR" sz="1900" dirty="0">
                <a:latin typeface="+mn-lt"/>
                <a:ea typeface="Times New Roman" panose="02020603050405020304" pitchFamily="18" charset="0"/>
              </a:rPr>
              <a:t> </a:t>
            </a:r>
            <a:r>
              <a:rPr lang="fr-FR" sz="1900" dirty="0" err="1">
                <a:latin typeface="+mn-lt"/>
                <a:ea typeface="Times New Roman" panose="02020603050405020304" pitchFamily="18" charset="0"/>
              </a:rPr>
              <a:t>bệnh</a:t>
            </a:r>
            <a:r>
              <a:rPr lang="fr-FR" sz="1900" dirty="0">
                <a:latin typeface="+mn-lt"/>
                <a:ea typeface="Times New Roman" panose="02020603050405020304" pitchFamily="18" charset="0"/>
              </a:rPr>
              <a:t> ở </a:t>
            </a:r>
            <a:r>
              <a:rPr lang="fr-FR" sz="1900" dirty="0" err="1">
                <a:latin typeface="+mn-lt"/>
                <a:ea typeface="Times New Roman" panose="02020603050405020304" pitchFamily="18" charset="0"/>
              </a:rPr>
              <a:t>người</a:t>
            </a:r>
            <a:r>
              <a:rPr lang="fr-FR" sz="1900" dirty="0">
                <a:latin typeface="+mn-lt"/>
                <a:ea typeface="Times New Roman" panose="02020603050405020304" pitchFamily="18" charset="0"/>
              </a:rPr>
              <a:t>.</a:t>
            </a:r>
            <a:endParaRPr lang="en-US" sz="1900" dirty="0">
              <a:latin typeface="+mn-lt"/>
              <a:ea typeface="Times New Roman" panose="02020603050405020304" pitchFamily="18" charset="0"/>
            </a:endParaRPr>
          </a:p>
        </p:txBody>
      </p:sp>
      <p:pic>
        <p:nvPicPr>
          <p:cNvPr id="6146" name="Picture 2" descr="Phát triển công nghệ sinh học ở Việt Nam: Khởi đầu từ gian kh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0145" y="2561141"/>
            <a:ext cx="3241963" cy="23691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4854" y="3591440"/>
            <a:ext cx="4790208" cy="140807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1900" dirty="0" err="1" smtClean="0"/>
              <a:t>Trồng</a:t>
            </a:r>
            <a:r>
              <a:rPr lang="en-US" sz="1900" dirty="0" smtClean="0"/>
              <a:t> </a:t>
            </a:r>
            <a:r>
              <a:rPr lang="en-US" sz="1900" dirty="0" err="1" smtClean="0"/>
              <a:t>cây</a:t>
            </a:r>
            <a:r>
              <a:rPr lang="en-US" sz="1900" dirty="0" smtClean="0"/>
              <a:t> </a:t>
            </a:r>
            <a:r>
              <a:rPr lang="en-US" sz="1900" dirty="0" err="1" smtClean="0"/>
              <a:t>trong</a:t>
            </a:r>
            <a:r>
              <a:rPr lang="en-US" sz="1900" dirty="0" smtClean="0"/>
              <a:t> </a:t>
            </a:r>
            <a:r>
              <a:rPr lang="en-US" sz="1900" dirty="0" err="1" smtClean="0"/>
              <a:t>nhà</a:t>
            </a:r>
            <a:r>
              <a:rPr lang="en-US" sz="1900" dirty="0" smtClean="0"/>
              <a:t> </a:t>
            </a:r>
            <a:r>
              <a:rPr lang="en-US" sz="1900" dirty="0" err="1" smtClean="0"/>
              <a:t>kính</a:t>
            </a:r>
            <a:r>
              <a:rPr lang="en-US" sz="1900" dirty="0" smtClean="0"/>
              <a:t> </a:t>
            </a:r>
            <a:r>
              <a:rPr lang="en-US" sz="1900" dirty="0" err="1"/>
              <a:t>để</a:t>
            </a:r>
            <a:r>
              <a:rPr lang="en-US" sz="1900" dirty="0"/>
              <a:t> </a:t>
            </a:r>
            <a:r>
              <a:rPr lang="en-US" sz="1900" dirty="0" err="1"/>
              <a:t>kiểm</a:t>
            </a:r>
            <a:r>
              <a:rPr lang="en-US" sz="1900" dirty="0"/>
              <a:t> </a:t>
            </a:r>
            <a:r>
              <a:rPr lang="en-US" sz="1900" dirty="0" err="1"/>
              <a:t>soát</a:t>
            </a:r>
            <a:r>
              <a:rPr lang="en-US" sz="1900" dirty="0"/>
              <a:t> </a:t>
            </a:r>
            <a:r>
              <a:rPr lang="en-US" sz="1900" dirty="0" err="1"/>
              <a:t>khí</a:t>
            </a:r>
            <a:r>
              <a:rPr lang="en-US" sz="1900" dirty="0"/>
              <a:t> </a:t>
            </a:r>
            <a:r>
              <a:rPr lang="en-US" sz="1900" dirty="0" err="1" smtClean="0"/>
              <a:t>hậu</a:t>
            </a:r>
            <a:r>
              <a:rPr lang="en-US" sz="1900" dirty="0"/>
              <a:t> </a:t>
            </a:r>
            <a:r>
              <a:rPr lang="en-US" sz="1900" dirty="0" err="1" smtClean="0"/>
              <a:t>và</a:t>
            </a:r>
            <a:r>
              <a:rPr lang="en-US" sz="1900" dirty="0" smtClean="0"/>
              <a:t> </a:t>
            </a:r>
            <a:r>
              <a:rPr lang="en-US" sz="1900" dirty="0" err="1" smtClean="0"/>
              <a:t>canh</a:t>
            </a:r>
            <a:r>
              <a:rPr lang="en-US" sz="1900" dirty="0" smtClean="0"/>
              <a:t> </a:t>
            </a:r>
            <a:r>
              <a:rPr lang="en-US" sz="1900" dirty="0" err="1"/>
              <a:t>tác</a:t>
            </a:r>
            <a:r>
              <a:rPr lang="en-US" sz="1900" dirty="0"/>
              <a:t> </a:t>
            </a:r>
            <a:r>
              <a:rPr lang="en-US" sz="1900" dirty="0" err="1"/>
              <a:t>các</a:t>
            </a:r>
            <a:r>
              <a:rPr lang="en-US" sz="1900" dirty="0"/>
              <a:t> </a:t>
            </a:r>
            <a:r>
              <a:rPr lang="en-US" sz="1900" dirty="0" err="1"/>
              <a:t>loại</a:t>
            </a:r>
            <a:r>
              <a:rPr lang="en-US" sz="1900" dirty="0"/>
              <a:t> </a:t>
            </a:r>
            <a:r>
              <a:rPr lang="en-US" sz="1900" dirty="0" err="1"/>
              <a:t>cây</a:t>
            </a:r>
            <a:r>
              <a:rPr lang="en-US" sz="1900" dirty="0"/>
              <a:t> </a:t>
            </a:r>
            <a:r>
              <a:rPr lang="en-US" sz="1900" dirty="0" err="1"/>
              <a:t>có</a:t>
            </a:r>
            <a:r>
              <a:rPr lang="en-US" sz="1900" dirty="0"/>
              <a:t> </a:t>
            </a:r>
            <a:r>
              <a:rPr lang="en-US" sz="1900" dirty="0" err="1"/>
              <a:t>tính</a:t>
            </a:r>
            <a:r>
              <a:rPr lang="en-US" sz="1900" dirty="0"/>
              <a:t> </a:t>
            </a:r>
            <a:r>
              <a:rPr lang="en-US" sz="1900" dirty="0" err="1"/>
              <a:t>nhạy</a:t>
            </a:r>
            <a:r>
              <a:rPr lang="en-US" sz="1900" dirty="0"/>
              <a:t> </a:t>
            </a:r>
            <a:r>
              <a:rPr lang="en-US" sz="1900" dirty="0" err="1"/>
              <a:t>cảm</a:t>
            </a:r>
            <a:r>
              <a:rPr lang="en-US" sz="1900" dirty="0"/>
              <a:t> </a:t>
            </a:r>
            <a:r>
              <a:rPr lang="en-US" sz="1900" dirty="0" err="1"/>
              <a:t>với</a:t>
            </a:r>
            <a:r>
              <a:rPr lang="en-US" sz="1900" dirty="0"/>
              <a:t> </a:t>
            </a:r>
            <a:r>
              <a:rPr lang="en-US" sz="1900" dirty="0" err="1"/>
              <a:t>thời</a:t>
            </a:r>
            <a:r>
              <a:rPr lang="en-US" sz="1900" dirty="0"/>
              <a:t> </a:t>
            </a:r>
            <a:r>
              <a:rPr lang="en-US" sz="1900" dirty="0" err="1"/>
              <a:t>tiết</a:t>
            </a:r>
            <a:r>
              <a:rPr lang="en-US" sz="1900" dirty="0"/>
              <a:t>.</a:t>
            </a:r>
          </a:p>
        </p:txBody>
      </p:sp>
    </p:spTree>
    <p:extLst>
      <p:ext uri="{BB962C8B-B14F-4D97-AF65-F5344CB8AC3E}">
        <p14:creationId xmlns:p14="http://schemas.microsoft.com/office/powerpoint/2010/main" val="628199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6146"/>
                                        </p:tgtEl>
                                        <p:attrNameLst>
                                          <p:attrName>style.visibility</p:attrName>
                                        </p:attrNameLst>
                                      </p:cBhvr>
                                      <p:to>
                                        <p:strVal val="visible"/>
                                      </p:to>
                                    </p:set>
                                    <p:animEffect transition="in" filter="wheel(1)">
                                      <p:cBhvr>
                                        <p:cTn id="28" dur="500"/>
                                        <p:tgtEl>
                                          <p:spTgt spid="614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52690" y="375954"/>
            <a:ext cx="277377" cy="291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Ngô biến đổi gen: Nên ăn hay không? | Vinm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842" y="224907"/>
            <a:ext cx="3896224" cy="25873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95066" y="375954"/>
            <a:ext cx="4635001" cy="228524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sz="1900" dirty="0" err="1" smtClean="0"/>
              <a:t>Ứng</a:t>
            </a:r>
            <a:r>
              <a:rPr lang="en-US" sz="1900" dirty="0" smtClean="0"/>
              <a:t> </a:t>
            </a:r>
            <a:r>
              <a:rPr lang="en-US" sz="1900" dirty="0" err="1" smtClean="0"/>
              <a:t>dụng</a:t>
            </a:r>
            <a:r>
              <a:rPr lang="en-US" sz="1900" dirty="0" smtClean="0"/>
              <a:t> </a:t>
            </a:r>
            <a:r>
              <a:rPr lang="en-US" sz="1900" dirty="0" err="1" smtClean="0"/>
              <a:t>giống</a:t>
            </a:r>
            <a:r>
              <a:rPr lang="en-US" sz="1900" dirty="0" smtClean="0"/>
              <a:t> </a:t>
            </a:r>
            <a:r>
              <a:rPr lang="en-US" sz="1900" dirty="0" err="1" smtClean="0"/>
              <a:t>ngô</a:t>
            </a:r>
            <a:r>
              <a:rPr lang="en-US" sz="1900" dirty="0" smtClean="0"/>
              <a:t> </a:t>
            </a:r>
            <a:r>
              <a:rPr lang="en-US" sz="1900" dirty="0" err="1" smtClean="0"/>
              <a:t>chuyển</a:t>
            </a:r>
            <a:r>
              <a:rPr lang="en-US" sz="1900" dirty="0" smtClean="0"/>
              <a:t> gen </a:t>
            </a:r>
            <a:r>
              <a:rPr lang="en-US" sz="1900" dirty="0" err="1" smtClean="0"/>
              <a:t>trong</a:t>
            </a:r>
            <a:r>
              <a:rPr lang="en-US" sz="1900" dirty="0" smtClean="0"/>
              <a:t> </a:t>
            </a:r>
            <a:r>
              <a:rPr lang="en-US" sz="1900" dirty="0" err="1" smtClean="0"/>
              <a:t>sản</a:t>
            </a:r>
            <a:r>
              <a:rPr lang="en-US" sz="1900" dirty="0" smtClean="0"/>
              <a:t> </a:t>
            </a:r>
            <a:r>
              <a:rPr lang="en-US" sz="1900" dirty="0" err="1" smtClean="0"/>
              <a:t>xuất</a:t>
            </a:r>
            <a:r>
              <a:rPr lang="en-US" sz="1900" dirty="0" smtClean="0"/>
              <a:t> </a:t>
            </a:r>
            <a:r>
              <a:rPr lang="en-US" sz="1900" dirty="0" err="1" smtClean="0"/>
              <a:t>nông</a:t>
            </a:r>
            <a:r>
              <a:rPr lang="en-US" sz="1900" dirty="0" smtClean="0"/>
              <a:t> </a:t>
            </a:r>
            <a:r>
              <a:rPr lang="en-US" sz="1900" dirty="0" err="1" smtClean="0"/>
              <a:t>nghiệp</a:t>
            </a:r>
            <a:r>
              <a:rPr lang="en-US" sz="1900" dirty="0" smtClean="0"/>
              <a:t> </a:t>
            </a:r>
            <a:r>
              <a:rPr lang="en-US" sz="1900" dirty="0" err="1" smtClean="0"/>
              <a:t>giúp</a:t>
            </a:r>
            <a:r>
              <a:rPr lang="en-US" sz="1900" dirty="0" smtClean="0"/>
              <a:t> </a:t>
            </a:r>
            <a:r>
              <a:rPr lang="vi-VN" sz="1900" dirty="0"/>
              <a:t>giảm </a:t>
            </a:r>
            <a:r>
              <a:rPr lang="vi-VN" sz="1900" dirty="0" smtClean="0"/>
              <a:t>nhân côn</a:t>
            </a:r>
            <a:r>
              <a:rPr lang="en-US" sz="1900" dirty="0" smtClean="0"/>
              <a:t>g,</a:t>
            </a:r>
            <a:r>
              <a:rPr lang="vi-VN" sz="1900" dirty="0" smtClean="0"/>
              <a:t> </a:t>
            </a:r>
            <a:r>
              <a:rPr lang="vi-VN" sz="1900" dirty="0"/>
              <a:t>chi phí làm </a:t>
            </a:r>
            <a:r>
              <a:rPr lang="vi-VN" sz="1900" dirty="0" smtClean="0"/>
              <a:t>cỏ</a:t>
            </a:r>
            <a:r>
              <a:rPr lang="en-US" sz="1900" dirty="0" smtClean="0"/>
              <a:t>, </a:t>
            </a:r>
            <a:r>
              <a:rPr lang="en-US" sz="1900" dirty="0" err="1" smtClean="0"/>
              <a:t>tăng</a:t>
            </a:r>
            <a:r>
              <a:rPr lang="en-US" sz="1900" dirty="0" smtClean="0"/>
              <a:t> </a:t>
            </a:r>
            <a:r>
              <a:rPr lang="vi-VN" sz="1900" dirty="0" smtClean="0"/>
              <a:t>năng suất</a:t>
            </a:r>
            <a:r>
              <a:rPr lang="en-US" sz="1900" dirty="0" smtClean="0"/>
              <a:t> →</a:t>
            </a:r>
            <a:r>
              <a:rPr lang="vi-VN" sz="1900" dirty="0" smtClean="0"/>
              <a:t> </a:t>
            </a:r>
            <a:r>
              <a:rPr lang="en-US" sz="1900" dirty="0" smtClean="0"/>
              <a:t>H</a:t>
            </a:r>
            <a:r>
              <a:rPr lang="vi-VN" sz="1900" dirty="0" smtClean="0"/>
              <a:t>ạ </a:t>
            </a:r>
            <a:r>
              <a:rPr lang="vi-VN" sz="1900" dirty="0"/>
              <a:t>giá thành sản </a:t>
            </a:r>
            <a:r>
              <a:rPr lang="vi-VN" sz="1900" dirty="0" smtClean="0"/>
              <a:t>phẩm</a:t>
            </a:r>
            <a:r>
              <a:rPr lang="en-US" sz="1900" dirty="0" smtClean="0"/>
              <a:t>, </a:t>
            </a:r>
            <a:r>
              <a:rPr lang="en-US" sz="1900" dirty="0" err="1" smtClean="0"/>
              <a:t>nâng</a:t>
            </a:r>
            <a:r>
              <a:rPr lang="en-US" sz="1900" dirty="0" smtClean="0"/>
              <a:t> </a:t>
            </a:r>
            <a:r>
              <a:rPr lang="en-US" sz="1900" dirty="0" err="1" smtClean="0"/>
              <a:t>cao</a:t>
            </a:r>
            <a:r>
              <a:rPr lang="en-US" sz="1900" dirty="0" smtClean="0"/>
              <a:t> </a:t>
            </a:r>
            <a:r>
              <a:rPr lang="en-US" sz="1900" dirty="0" err="1" smtClean="0"/>
              <a:t>hiệu</a:t>
            </a:r>
            <a:r>
              <a:rPr lang="en-US" sz="1900" dirty="0" smtClean="0"/>
              <a:t> </a:t>
            </a:r>
            <a:r>
              <a:rPr lang="en-US" sz="1900" dirty="0" err="1" smtClean="0"/>
              <a:t>quả</a:t>
            </a:r>
            <a:r>
              <a:rPr lang="en-US" sz="1900" dirty="0" smtClean="0"/>
              <a:t> </a:t>
            </a:r>
            <a:r>
              <a:rPr lang="en-US" sz="1900" dirty="0" err="1" smtClean="0"/>
              <a:t>sản</a:t>
            </a:r>
            <a:r>
              <a:rPr lang="en-US" sz="1900" dirty="0" smtClean="0"/>
              <a:t> </a:t>
            </a:r>
            <a:r>
              <a:rPr lang="en-US" sz="1900" dirty="0" err="1" smtClean="0"/>
              <a:t>xuất</a:t>
            </a:r>
            <a:r>
              <a:rPr lang="en-US" sz="1900" dirty="0" smtClean="0"/>
              <a:t>.</a:t>
            </a:r>
            <a:endParaRPr lang="en-US" sz="1900" dirty="0"/>
          </a:p>
        </p:txBody>
      </p:sp>
      <p:pic>
        <p:nvPicPr>
          <p:cNvPr id="1030" name="Picture 6" descr="Dịch vụ vận chuyển thực phẩm chức năng từ Úc về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971" y="2812242"/>
            <a:ext cx="3868719" cy="21761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38044" y="4018900"/>
            <a:ext cx="4445927" cy="96949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sz="1900" dirty="0" err="1" smtClean="0"/>
              <a:t>Một</a:t>
            </a:r>
            <a:r>
              <a:rPr lang="en-US" sz="1900" dirty="0" smtClean="0"/>
              <a:t> </a:t>
            </a:r>
            <a:r>
              <a:rPr lang="en-US" sz="1900" dirty="0" err="1" smtClean="0"/>
              <a:t>số</a:t>
            </a:r>
            <a:r>
              <a:rPr lang="en-US" sz="1900" dirty="0" smtClean="0"/>
              <a:t> </a:t>
            </a:r>
            <a:r>
              <a:rPr lang="en-US" sz="1900" dirty="0" err="1" smtClean="0"/>
              <a:t>loại</a:t>
            </a:r>
            <a:r>
              <a:rPr lang="en-US" sz="1900" dirty="0" smtClean="0"/>
              <a:t> </a:t>
            </a:r>
            <a:r>
              <a:rPr lang="en-US" sz="1900" dirty="0" err="1" smtClean="0"/>
              <a:t>thực</a:t>
            </a:r>
            <a:r>
              <a:rPr lang="en-US" sz="1900" dirty="0" smtClean="0"/>
              <a:t> </a:t>
            </a:r>
            <a:r>
              <a:rPr lang="en-US" sz="1900" dirty="0" err="1" smtClean="0"/>
              <a:t>phẩm</a:t>
            </a:r>
            <a:r>
              <a:rPr lang="en-US" sz="1900" dirty="0" smtClean="0"/>
              <a:t> </a:t>
            </a:r>
            <a:r>
              <a:rPr lang="en-US" sz="1900" dirty="0" err="1" smtClean="0"/>
              <a:t>chức</a:t>
            </a:r>
            <a:r>
              <a:rPr lang="en-US" sz="1900" dirty="0" smtClean="0"/>
              <a:t> </a:t>
            </a:r>
            <a:r>
              <a:rPr lang="en-US" sz="1900" dirty="0" err="1" smtClean="0"/>
              <a:t>năng</a:t>
            </a:r>
            <a:r>
              <a:rPr lang="en-US" sz="1900" dirty="0" smtClean="0"/>
              <a:t> </a:t>
            </a:r>
            <a:r>
              <a:rPr lang="en-US" sz="1900" dirty="0" err="1" smtClean="0"/>
              <a:t>hỗ</a:t>
            </a:r>
            <a:r>
              <a:rPr lang="en-US" sz="1900" dirty="0" smtClean="0"/>
              <a:t> </a:t>
            </a:r>
            <a:r>
              <a:rPr lang="en-US" sz="1900" dirty="0" err="1" smtClean="0"/>
              <a:t>trợ</a:t>
            </a:r>
            <a:r>
              <a:rPr lang="en-US" sz="1900" dirty="0" smtClean="0"/>
              <a:t> </a:t>
            </a:r>
            <a:r>
              <a:rPr lang="en-US" sz="1900" dirty="0" err="1" smtClean="0"/>
              <a:t>việc</a:t>
            </a:r>
            <a:r>
              <a:rPr lang="en-US" sz="1900" dirty="0" smtClean="0"/>
              <a:t> </a:t>
            </a:r>
            <a:r>
              <a:rPr lang="en-US" sz="1900" dirty="0" err="1" smtClean="0"/>
              <a:t>điều</a:t>
            </a:r>
            <a:r>
              <a:rPr lang="en-US" sz="1900" dirty="0" smtClean="0"/>
              <a:t> </a:t>
            </a:r>
            <a:r>
              <a:rPr lang="en-US" sz="1900" dirty="0" err="1" smtClean="0"/>
              <a:t>trị</a:t>
            </a:r>
            <a:r>
              <a:rPr lang="en-US" sz="1900" dirty="0" smtClean="0"/>
              <a:t> </a:t>
            </a:r>
            <a:r>
              <a:rPr lang="en-US" sz="1900" dirty="0" err="1" smtClean="0"/>
              <a:t>bệnh</a:t>
            </a:r>
            <a:r>
              <a:rPr lang="en-US" sz="1900" dirty="0" smtClean="0"/>
              <a:t> ở </a:t>
            </a:r>
            <a:r>
              <a:rPr lang="en-US" sz="1900" dirty="0" err="1" smtClean="0"/>
              <a:t>người</a:t>
            </a:r>
            <a:endParaRPr lang="en-US" sz="1900" dirty="0"/>
          </a:p>
        </p:txBody>
      </p:sp>
    </p:spTree>
    <p:extLst>
      <p:ext uri="{BB962C8B-B14F-4D97-AF65-F5344CB8AC3E}">
        <p14:creationId xmlns:p14="http://schemas.microsoft.com/office/powerpoint/2010/main" val="385706573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randombar(horizont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 calcmode="lin" valueType="num">
                                      <p:cBhvr>
                                        <p:cTn id="17" dur="500" fill="hold"/>
                                        <p:tgtEl>
                                          <p:spTgt spid="1030"/>
                                        </p:tgtEl>
                                        <p:attrNameLst>
                                          <p:attrName>ppt_w</p:attrName>
                                        </p:attrNameLst>
                                      </p:cBhvr>
                                      <p:tavLst>
                                        <p:tav tm="0">
                                          <p:val>
                                            <p:fltVal val="0"/>
                                          </p:val>
                                        </p:tav>
                                        <p:tav tm="100000">
                                          <p:val>
                                            <p:strVal val="#ppt_w"/>
                                          </p:val>
                                        </p:tav>
                                      </p:tavLst>
                                    </p:anim>
                                    <p:anim calcmode="lin" valueType="num">
                                      <p:cBhvr>
                                        <p:cTn id="18" dur="500" fill="hold"/>
                                        <p:tgtEl>
                                          <p:spTgt spid="1030"/>
                                        </p:tgtEl>
                                        <p:attrNameLst>
                                          <p:attrName>ppt_h</p:attrName>
                                        </p:attrNameLst>
                                      </p:cBhvr>
                                      <p:tavLst>
                                        <p:tav tm="0">
                                          <p:val>
                                            <p:fltVal val="0"/>
                                          </p:val>
                                        </p:tav>
                                        <p:tav tm="100000">
                                          <p:val>
                                            <p:strVal val="#ppt_h"/>
                                          </p:val>
                                        </p:tav>
                                      </p:tavLst>
                                    </p:anim>
                                    <p:animEffect transition="in" filter="fade">
                                      <p:cBhvr>
                                        <p:cTn id="19" dur="5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2331" y="303218"/>
            <a:ext cx="277377" cy="291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6978" y="161012"/>
            <a:ext cx="8278988" cy="2400657"/>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vi-VN" sz="2000" dirty="0">
                <a:latin typeface="+mn-lt"/>
                <a:ea typeface="Times New Roman" panose="02020603050405020304" pitchFamily="18" charset="0"/>
              </a:rPr>
              <a:t>Ứng dụng trong lĩnh vực bảo vệ môi trường:</a:t>
            </a:r>
            <a:endParaRPr lang="en-US" sz="2000" dirty="0">
              <a:latin typeface="+mn-lt"/>
              <a:ea typeface="Times New Roman" panose="02020603050405020304" pitchFamily="18" charset="0"/>
            </a:endParaRPr>
          </a:p>
          <a:p>
            <a:pPr marL="342900" indent="-342900" algn="just">
              <a:lnSpc>
                <a:spcPct val="150000"/>
              </a:lnSpc>
              <a:buFont typeface="Arial" panose="020B0604020202020204" pitchFamily="34" charset="0"/>
              <a:buChar char="•"/>
            </a:pPr>
            <a:r>
              <a:rPr lang="fr-FR" sz="2000" dirty="0" smtClean="0">
                <a:latin typeface="+mn-lt"/>
                <a:ea typeface="Times New Roman" panose="02020603050405020304" pitchFamily="18" charset="0"/>
              </a:rPr>
              <a:t>Con </a:t>
            </a:r>
            <a:r>
              <a:rPr lang="fr-FR" sz="2000" dirty="0" err="1">
                <a:latin typeface="+mn-lt"/>
                <a:ea typeface="Times New Roman" panose="02020603050405020304" pitchFamily="18" charset="0"/>
              </a:rPr>
              <a:t>người</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đã</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chủ</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động</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dùng</a:t>
            </a:r>
            <a:r>
              <a:rPr lang="fr-FR" sz="2000" dirty="0">
                <a:latin typeface="+mn-lt"/>
                <a:ea typeface="Times New Roman" panose="02020603050405020304" pitchFamily="18" charset="0"/>
              </a:rPr>
              <a:t> vi </a:t>
            </a:r>
            <a:r>
              <a:rPr lang="fr-FR" sz="2000" dirty="0" err="1">
                <a:latin typeface="+mn-lt"/>
                <a:ea typeface="Times New Roman" panose="02020603050405020304" pitchFamily="18" charset="0"/>
              </a:rPr>
              <a:t>sinh</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vật</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để</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xử</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lí</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nước</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thải</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xử</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lí</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dầu</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tràn</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trên</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biển</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phân</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huỷ</a:t>
            </a:r>
            <a:r>
              <a:rPr lang="fr-FR" sz="2000" dirty="0">
                <a:latin typeface="+mn-lt"/>
                <a:ea typeface="Times New Roman" panose="02020603050405020304" pitchFamily="18" charset="0"/>
              </a:rPr>
              <a:t> </a:t>
            </a:r>
            <a:r>
              <a:rPr lang="fr-FR" sz="2000" dirty="0" err="1" smtClean="0">
                <a:latin typeface="+mn-lt"/>
                <a:ea typeface="Times New Roman" panose="02020603050405020304" pitchFamily="18" charset="0"/>
              </a:rPr>
              <a:t>rác</a:t>
            </a:r>
            <a:r>
              <a:rPr lang="fr-FR" sz="2000" dirty="0" smtClean="0">
                <a:latin typeface="+mn-lt"/>
                <a:ea typeface="Times New Roman" panose="02020603050405020304" pitchFamily="18" charset="0"/>
              </a:rPr>
              <a:t>.</a:t>
            </a:r>
          </a:p>
          <a:p>
            <a:pPr marL="342900" indent="-342900" algn="just">
              <a:lnSpc>
                <a:spcPct val="150000"/>
              </a:lnSpc>
              <a:buFont typeface="Arial" panose="020B0604020202020204" pitchFamily="34" charset="0"/>
              <a:buChar char="•"/>
            </a:pPr>
            <a:r>
              <a:rPr lang="fr-FR" sz="2000" dirty="0" err="1" smtClean="0">
                <a:latin typeface="+mn-lt"/>
                <a:ea typeface="Times New Roman" panose="02020603050405020304" pitchFamily="18" charset="0"/>
              </a:rPr>
              <a:t>Việc</a:t>
            </a:r>
            <a:r>
              <a:rPr lang="fr-FR" sz="2000" dirty="0" smtClean="0">
                <a:latin typeface="+mn-lt"/>
                <a:ea typeface="Times New Roman" panose="02020603050405020304" pitchFamily="18" charset="0"/>
              </a:rPr>
              <a:t> </a:t>
            </a:r>
            <a:r>
              <a:rPr lang="fr-FR" sz="2000" dirty="0" err="1">
                <a:latin typeface="+mn-lt"/>
                <a:ea typeface="Times New Roman" panose="02020603050405020304" pitchFamily="18" charset="0"/>
              </a:rPr>
              <a:t>tạo</a:t>
            </a:r>
            <a:r>
              <a:rPr lang="fr-FR" sz="2000" dirty="0">
                <a:latin typeface="+mn-lt"/>
                <a:ea typeface="Times New Roman" panose="02020603050405020304" pitchFamily="18" charset="0"/>
              </a:rPr>
              <a:t> ra </a:t>
            </a:r>
            <a:r>
              <a:rPr lang="fr-FR" sz="2000" dirty="0" err="1">
                <a:latin typeface="+mn-lt"/>
                <a:ea typeface="Times New Roman" panose="02020603050405020304" pitchFamily="18" charset="0"/>
              </a:rPr>
              <a:t>xăng</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sinh</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học</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cũng</a:t>
            </a:r>
            <a:r>
              <a:rPr lang="fr-FR" sz="2000" dirty="0">
                <a:latin typeface="+mn-lt"/>
                <a:ea typeface="Times New Roman" panose="02020603050405020304" pitchFamily="18" charset="0"/>
              </a:rPr>
              <a:t> là </a:t>
            </a:r>
            <a:r>
              <a:rPr lang="fr-FR" sz="2000" dirty="0" err="1">
                <a:latin typeface="+mn-lt"/>
                <a:ea typeface="Times New Roman" panose="02020603050405020304" pitchFamily="18" charset="0"/>
              </a:rPr>
              <a:t>một</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trong</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những</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phát</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minh</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giúp</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bảo</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vệ</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môi</a:t>
            </a:r>
            <a:r>
              <a:rPr lang="fr-FR" sz="2000" dirty="0">
                <a:latin typeface="+mn-lt"/>
                <a:ea typeface="Times New Roman" panose="02020603050405020304" pitchFamily="18" charset="0"/>
              </a:rPr>
              <a:t> </a:t>
            </a:r>
            <a:r>
              <a:rPr lang="fr-FR" sz="2000" dirty="0" err="1">
                <a:latin typeface="+mn-lt"/>
                <a:ea typeface="Times New Roman" panose="02020603050405020304" pitchFamily="18" charset="0"/>
              </a:rPr>
              <a:t>trường</a:t>
            </a:r>
            <a:r>
              <a:rPr lang="fr-FR" sz="2000" dirty="0">
                <a:latin typeface="+mn-lt"/>
                <a:ea typeface="Times New Roman" panose="02020603050405020304" pitchFamily="18" charset="0"/>
              </a:rPr>
              <a:t>.</a:t>
            </a:r>
            <a:endParaRPr lang="en-US" sz="2000" dirty="0">
              <a:latin typeface="+mn-lt"/>
            </a:endParaRPr>
          </a:p>
        </p:txBody>
      </p:sp>
      <p:pic>
        <p:nvPicPr>
          <p:cNvPr id="7170" name="Picture 2" descr="Phương pháp xử lý nước thải bằng vi sinh vật"/>
          <p:cNvPicPr>
            <a:picLocks noChangeAspect="1" noChangeArrowheads="1"/>
          </p:cNvPicPr>
          <p:nvPr/>
        </p:nvPicPr>
        <p:blipFill rotWithShape="1">
          <a:blip r:embed="rId2">
            <a:extLst>
              <a:ext uri="{28A0092B-C50C-407E-A947-70E740481C1C}">
                <a14:useLocalDpi xmlns:a14="http://schemas.microsoft.com/office/drawing/2010/main" val="0"/>
              </a:ext>
            </a:extLst>
          </a:blip>
          <a:srcRect t="11835"/>
          <a:stretch/>
        </p:blipFill>
        <p:spPr bwMode="auto">
          <a:xfrm>
            <a:off x="789708" y="2704107"/>
            <a:ext cx="3491346" cy="23086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iểu đúng về xăng sinh học, tiến tới từ bỏ sử dụng xăng thông thườ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299" y="2704107"/>
            <a:ext cx="3387437" cy="230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729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170"/>
                                        </p:tgtEl>
                                        <p:attrNameLst>
                                          <p:attrName>style.visibility</p:attrName>
                                        </p:attrNameLst>
                                      </p:cBhvr>
                                      <p:to>
                                        <p:strVal val="visible"/>
                                      </p:to>
                                    </p:set>
                                    <p:anim calcmode="lin" valueType="num">
                                      <p:cBhvr>
                                        <p:cTn id="24" dur="500" fill="hold"/>
                                        <p:tgtEl>
                                          <p:spTgt spid="7170"/>
                                        </p:tgtEl>
                                        <p:attrNameLst>
                                          <p:attrName>ppt_w</p:attrName>
                                        </p:attrNameLst>
                                      </p:cBhvr>
                                      <p:tavLst>
                                        <p:tav tm="0">
                                          <p:val>
                                            <p:fltVal val="0"/>
                                          </p:val>
                                        </p:tav>
                                        <p:tav tm="100000">
                                          <p:val>
                                            <p:strVal val="#ppt_w"/>
                                          </p:val>
                                        </p:tav>
                                      </p:tavLst>
                                    </p:anim>
                                    <p:anim calcmode="lin" valueType="num">
                                      <p:cBhvr>
                                        <p:cTn id="25" dur="500" fill="hold"/>
                                        <p:tgtEl>
                                          <p:spTgt spid="7170"/>
                                        </p:tgtEl>
                                        <p:attrNameLst>
                                          <p:attrName>ppt_h</p:attrName>
                                        </p:attrNameLst>
                                      </p:cBhvr>
                                      <p:tavLst>
                                        <p:tav tm="0">
                                          <p:val>
                                            <p:fltVal val="0"/>
                                          </p:val>
                                        </p:tav>
                                        <p:tav tm="100000">
                                          <p:val>
                                            <p:strVal val="#ppt_h"/>
                                          </p:val>
                                        </p:tav>
                                      </p:tavLst>
                                    </p:anim>
                                    <p:anim calcmode="lin" valueType="num">
                                      <p:cBhvr>
                                        <p:cTn id="26" dur="500" fill="hold"/>
                                        <p:tgtEl>
                                          <p:spTgt spid="7170"/>
                                        </p:tgtEl>
                                        <p:attrNameLst>
                                          <p:attrName>style.rotation</p:attrName>
                                        </p:attrNameLst>
                                      </p:cBhvr>
                                      <p:tavLst>
                                        <p:tav tm="0">
                                          <p:val>
                                            <p:fltVal val="90"/>
                                          </p:val>
                                        </p:tav>
                                        <p:tav tm="100000">
                                          <p:val>
                                            <p:fltVal val="0"/>
                                          </p:val>
                                        </p:tav>
                                      </p:tavLst>
                                    </p:anim>
                                    <p:animEffect transition="in" filter="fade">
                                      <p:cBhvr>
                                        <p:cTn id="27" dur="500"/>
                                        <p:tgtEl>
                                          <p:spTgt spid="717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172"/>
                                        </p:tgtEl>
                                        <p:attrNameLst>
                                          <p:attrName>style.visibility</p:attrName>
                                        </p:attrNameLst>
                                      </p:cBhvr>
                                      <p:to>
                                        <p:strVal val="visible"/>
                                      </p:to>
                                    </p:set>
                                    <p:animEffect transition="in" filter="randombar(horizontal)">
                                      <p:cBhvr>
                                        <p:cTn id="32"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618286" y="797877"/>
            <a:ext cx="7891868" cy="3639040"/>
          </a:xfrm>
          <a:prstGeom prst="rect">
            <a:avLst/>
          </a:prstGeom>
        </p:spPr>
      </p:pic>
      <p:sp>
        <p:nvSpPr>
          <p:cNvPr id="5" name="Rectangle 4"/>
          <p:cNvSpPr/>
          <p:nvPr/>
        </p:nvSpPr>
        <p:spPr>
          <a:xfrm>
            <a:off x="1260570" y="1518634"/>
            <a:ext cx="6607300" cy="2197525"/>
          </a:xfrm>
          <a:prstGeom prst="rect">
            <a:avLst/>
          </a:prstGeom>
        </p:spPr>
        <p:txBody>
          <a:bodyPr wrap="square">
            <a:spAutoFit/>
          </a:bodyPr>
          <a:lstStyle/>
          <a:p>
            <a:pPr algn="ctr">
              <a:lnSpc>
                <a:spcPct val="120000"/>
              </a:lnSpc>
              <a:spcBef>
                <a:spcPts val="300"/>
              </a:spcBef>
              <a:spcAft>
                <a:spcPts val="300"/>
              </a:spcAft>
            </a:pPr>
            <a:r>
              <a:rPr lang="nl-NL" sz="3800" b="1" dirty="0" smtClean="0">
                <a:solidFill>
                  <a:schemeClr val="accent4"/>
                </a:solidFill>
                <a:latin typeface="+mj-lt"/>
                <a:ea typeface="Calibri" panose="020F0502020204030204" pitchFamily="34" charset="0"/>
                <a:cs typeface="Times New Roman" panose="02020603050405020304" pitchFamily="18" charset="0"/>
              </a:rPr>
              <a:t>IV. Các ngành nghề liên quan đến sinh học và ứng dụng sinh học</a:t>
            </a:r>
            <a:endParaRPr lang="en-US" sz="3800" dirty="0">
              <a:solidFill>
                <a:schemeClr val="accent4"/>
              </a:solidFill>
              <a:latin typeface="+mj-lt"/>
              <a:ea typeface="Calibri" panose="020F0502020204030204" pitchFamily="34" charset="0"/>
              <a:cs typeface="Times New Roman" panose="02020603050405020304" pitchFamily="18" charset="0"/>
            </a:endParaRPr>
          </a:p>
        </p:txBody>
      </p:sp>
      <p:pic>
        <p:nvPicPr>
          <p:cNvPr id="6" name="Picture 12"/>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5813509" y="3384083"/>
            <a:ext cx="2520000" cy="1759418"/>
          </a:xfrm>
          <a:prstGeom prst="rect">
            <a:avLst/>
          </a:prstGeom>
        </p:spPr>
      </p:pic>
    </p:spTree>
    <p:extLst>
      <p:ext uri="{BB962C8B-B14F-4D97-AF65-F5344CB8AC3E}">
        <p14:creationId xmlns:p14="http://schemas.microsoft.com/office/powerpoint/2010/main" val="2000195756"/>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190" y="221296"/>
            <a:ext cx="1194954" cy="1194954"/>
          </a:xfrm>
          <a:prstGeom prst="rect">
            <a:avLst/>
          </a:prstGeom>
        </p:spPr>
      </p:pic>
      <p:grpSp>
        <p:nvGrpSpPr>
          <p:cNvPr id="8" name="Group 2"/>
          <p:cNvGrpSpPr/>
          <p:nvPr/>
        </p:nvGrpSpPr>
        <p:grpSpPr>
          <a:xfrm>
            <a:off x="1964659" y="309619"/>
            <a:ext cx="6442364" cy="1026970"/>
            <a:chOff x="0" y="0"/>
            <a:chExt cx="4579120" cy="1777080"/>
          </a:xfrm>
          <a:solidFill>
            <a:srgbClr val="84CA99"/>
          </a:solidFill>
        </p:grpSpPr>
        <p:sp>
          <p:nvSpPr>
            <p:cNvPr id="9" name="Freeform 3"/>
            <p:cNvSpPr/>
            <p:nvPr/>
          </p:nvSpPr>
          <p:spPr>
            <a:xfrm>
              <a:off x="-1" y="0"/>
              <a:ext cx="4586779" cy="1777080"/>
            </a:xfrm>
            <a:custGeom>
              <a:avLst/>
              <a:gdLst/>
              <a:ahLst/>
              <a:cxnLst/>
              <a:rect l="l" t="t" r="r" b="b"/>
              <a:pathLst>
                <a:path w="4586779" h="1777080">
                  <a:moveTo>
                    <a:pt x="4080340" y="1760162"/>
                  </a:moveTo>
                  <a:cubicBezTo>
                    <a:pt x="4080340" y="1760162"/>
                    <a:pt x="3843344" y="1750192"/>
                    <a:pt x="3481205" y="1763636"/>
                  </a:cubicBezTo>
                  <a:cubicBezTo>
                    <a:pt x="3119067"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3792" y="0"/>
                    <a:pt x="4033792" y="0"/>
                  </a:cubicBezTo>
                  <a:cubicBezTo>
                    <a:pt x="4345692" y="0"/>
                    <a:pt x="4579121" y="101069"/>
                    <a:pt x="4571263" y="303616"/>
                  </a:cubicBezTo>
                  <a:cubicBezTo>
                    <a:pt x="4571263" y="303616"/>
                    <a:pt x="4569268" y="607854"/>
                    <a:pt x="4578024" y="820111"/>
                  </a:cubicBezTo>
                  <a:cubicBezTo>
                    <a:pt x="4586779" y="1113413"/>
                    <a:pt x="4540231" y="1446484"/>
                    <a:pt x="4540231" y="1446484"/>
                  </a:cubicBezTo>
                  <a:cubicBezTo>
                    <a:pt x="4537266" y="1626509"/>
                    <a:pt x="4325762" y="1760162"/>
                    <a:pt x="4080340" y="1760162"/>
                  </a:cubicBezTo>
                  <a:close/>
                </a:path>
              </a:pathLst>
            </a:custGeom>
            <a:grpFill/>
          </p:spPr>
        </p:sp>
      </p:grpSp>
      <p:sp>
        <p:nvSpPr>
          <p:cNvPr id="6" name="Rectangle 5"/>
          <p:cNvSpPr/>
          <p:nvPr/>
        </p:nvSpPr>
        <p:spPr>
          <a:xfrm>
            <a:off x="2043170" y="376828"/>
            <a:ext cx="6296113" cy="892552"/>
          </a:xfrm>
          <a:prstGeom prst="rect">
            <a:avLst/>
          </a:prstGeom>
        </p:spPr>
        <p:txBody>
          <a:bodyPr wrap="square">
            <a:spAutoFit/>
          </a:bodyPr>
          <a:lstStyle/>
          <a:p>
            <a:pPr algn="just">
              <a:lnSpc>
                <a:spcPct val="130000"/>
              </a:lnSpc>
            </a:pPr>
            <a:r>
              <a:rPr lang="en-US" sz="2000" dirty="0">
                <a:solidFill>
                  <a:schemeClr val="bg1"/>
                </a:solidFill>
              </a:rPr>
              <a:t>Đ</a:t>
            </a:r>
            <a:r>
              <a:rPr lang="vi-VN" sz="2000" dirty="0">
                <a:solidFill>
                  <a:schemeClr val="bg1"/>
                </a:solidFill>
              </a:rPr>
              <a:t>ọc thông tin, quan sát sơ đồ hình 1.5 mục IV và thực hiện các nhiệm vụ học tập</a:t>
            </a:r>
            <a:endParaRPr lang="en-US" sz="2000" dirty="0">
              <a:solidFill>
                <a:schemeClr val="bg1"/>
              </a:solidFill>
              <a:latin typeface="+mn-lt"/>
            </a:endParaRPr>
          </a:p>
        </p:txBody>
      </p:sp>
      <p:pic>
        <p:nvPicPr>
          <p:cNvPr id="2" name="Picture 1"/>
          <p:cNvPicPr>
            <a:picLocks noChangeAspect="1"/>
          </p:cNvPicPr>
          <p:nvPr/>
        </p:nvPicPr>
        <p:blipFill>
          <a:blip r:embed="rId4"/>
          <a:stretch>
            <a:fillRect/>
          </a:stretch>
        </p:blipFill>
        <p:spPr>
          <a:xfrm>
            <a:off x="1076904" y="1483459"/>
            <a:ext cx="7096125" cy="2571750"/>
          </a:xfrm>
          <a:prstGeom prst="rect">
            <a:avLst/>
          </a:prstGeom>
        </p:spPr>
      </p:pic>
      <p:sp>
        <p:nvSpPr>
          <p:cNvPr id="4" name="Rectangle 3"/>
          <p:cNvSpPr/>
          <p:nvPr/>
        </p:nvSpPr>
        <p:spPr>
          <a:xfrm>
            <a:off x="1248308" y="4055209"/>
            <a:ext cx="6753315" cy="969496"/>
          </a:xfrm>
          <a:prstGeom prst="rect">
            <a:avLst/>
          </a:prstGeom>
        </p:spPr>
        <p:txBody>
          <a:bodyPr wrap="square">
            <a:spAutoFit/>
          </a:bodyPr>
          <a:lstStyle/>
          <a:p>
            <a:pPr marL="342900" indent="-342900" algn="just">
              <a:lnSpc>
                <a:spcPct val="130000"/>
              </a:lnSpc>
              <a:spcBef>
                <a:spcPts val="300"/>
              </a:spcBef>
              <a:spcAft>
                <a:spcPts val="300"/>
              </a:spcAft>
              <a:buFont typeface="Wingdings" panose="05000000000000000000" pitchFamily="2" charset="2"/>
              <a:buChar char="v"/>
            </a:pPr>
            <a:r>
              <a:rPr lang="vi-VN" sz="2000" b="1" dirty="0">
                <a:latin typeface="+mn-lt"/>
                <a:ea typeface="Times New Roman" panose="02020603050405020304" pitchFamily="18" charset="0"/>
              </a:rPr>
              <a:t>Nhóm 1:</a:t>
            </a:r>
            <a:r>
              <a:rPr lang="vi-VN" sz="2000" dirty="0">
                <a:latin typeface="+mn-lt"/>
                <a:ea typeface="Times New Roman" panose="02020603050405020304" pitchFamily="18" charset="0"/>
              </a:rPr>
              <a:t> Tìm hiểu về nhóm ngành sinh học cơ bản.</a:t>
            </a:r>
            <a:endParaRPr lang="en-US" sz="2000" dirty="0">
              <a:latin typeface="+mn-lt"/>
              <a:ea typeface="Times New Roman" panose="02020603050405020304" pitchFamily="18" charset="0"/>
            </a:endParaRPr>
          </a:p>
          <a:p>
            <a:pPr marL="342900" indent="-342900" algn="just">
              <a:lnSpc>
                <a:spcPct val="130000"/>
              </a:lnSpc>
              <a:spcBef>
                <a:spcPts val="300"/>
              </a:spcBef>
              <a:spcAft>
                <a:spcPts val="300"/>
              </a:spcAft>
              <a:buFont typeface="Wingdings" panose="05000000000000000000" pitchFamily="2" charset="2"/>
              <a:buChar char="v"/>
            </a:pPr>
            <a:r>
              <a:rPr lang="vi-VN" sz="2000" b="1" dirty="0" smtClean="0">
                <a:latin typeface="+mn-lt"/>
                <a:ea typeface="Times New Roman" panose="02020603050405020304" pitchFamily="18" charset="0"/>
              </a:rPr>
              <a:t>Nhóm </a:t>
            </a:r>
            <a:r>
              <a:rPr lang="vi-VN" sz="2000" b="1" dirty="0">
                <a:latin typeface="+mn-lt"/>
                <a:ea typeface="Times New Roman" panose="02020603050405020304" pitchFamily="18" charset="0"/>
              </a:rPr>
              <a:t>2: </a:t>
            </a:r>
            <a:r>
              <a:rPr lang="vi-VN" sz="2000" dirty="0">
                <a:latin typeface="+mn-lt"/>
                <a:ea typeface="Times New Roman" panose="02020603050405020304" pitchFamily="18" charset="0"/>
              </a:rPr>
              <a:t>Tìm hiểu về nhóm ngành ứng dụng sinh học.</a:t>
            </a:r>
            <a:endParaRPr lang="en-US" sz="2000" dirty="0">
              <a:latin typeface="+mn-lt"/>
              <a:ea typeface="Times New Roman" panose="02020603050405020304" pitchFamily="18" charset="0"/>
            </a:endParaRPr>
          </a:p>
        </p:txBody>
      </p:sp>
    </p:spTree>
    <p:extLst>
      <p:ext uri="{BB962C8B-B14F-4D97-AF65-F5344CB8AC3E}">
        <p14:creationId xmlns:p14="http://schemas.microsoft.com/office/powerpoint/2010/main" val="88105675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down)">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down)">
                                      <p:cBhvr>
                                        <p:cTn id="3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43364E24-D033-45D5-9BAC-03F94A34CC39}"/>
              </a:ext>
            </a:extLst>
          </p:cNvPr>
          <p:cNvSpPr txBox="1"/>
          <p:nvPr/>
        </p:nvSpPr>
        <p:spPr>
          <a:xfrm>
            <a:off x="-1" y="251244"/>
            <a:ext cx="9144000" cy="492443"/>
          </a:xfrm>
          <a:prstGeom prst="rect">
            <a:avLst/>
          </a:prstGeom>
          <a:noFill/>
        </p:spPr>
        <p:txBody>
          <a:bodyPr wrap="square" rtlCol="0">
            <a:spAutoFit/>
          </a:bodyPr>
          <a:lstStyle/>
          <a:p>
            <a:pPr algn="ctr"/>
            <a:r>
              <a:rPr lang="en-US" sz="2600" b="1" dirty="0" smtClean="0">
                <a:solidFill>
                  <a:schemeClr val="bg2">
                    <a:lumMod val="90000"/>
                    <a:lumOff val="10000"/>
                  </a:schemeClr>
                </a:solidFill>
              </a:rPr>
              <a:t>1. </a:t>
            </a:r>
            <a:r>
              <a:rPr lang="en-US" sz="2600" b="1" dirty="0" err="1" smtClean="0">
                <a:solidFill>
                  <a:schemeClr val="bg2">
                    <a:lumMod val="90000"/>
                    <a:lumOff val="10000"/>
                  </a:schemeClr>
                </a:solidFill>
              </a:rPr>
              <a:t>Nhóm</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ngành</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sinh</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học</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cơ</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bản</a:t>
            </a:r>
            <a:endParaRPr lang="en-US" sz="2600" b="1" dirty="0">
              <a:solidFill>
                <a:schemeClr val="bg2">
                  <a:lumMod val="90000"/>
                  <a:lumOff val="10000"/>
                </a:schemeClr>
              </a:solidFill>
            </a:endParaRPr>
          </a:p>
        </p:txBody>
      </p:sp>
      <p:sp>
        <p:nvSpPr>
          <p:cNvPr id="10" name="Rounded Rectangle 9"/>
          <p:cNvSpPr/>
          <p:nvPr/>
        </p:nvSpPr>
        <p:spPr>
          <a:xfrm>
            <a:off x="2436667" y="1028265"/>
            <a:ext cx="6270916" cy="1174605"/>
          </a:xfrm>
          <a:prstGeom prst="roundRect">
            <a:avLst/>
          </a:prstGeom>
          <a:solidFill>
            <a:schemeClr val="bg1"/>
          </a:solidFill>
          <a:ln w="28575">
            <a:solidFill>
              <a:srgbClr val="A79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900" dirty="0" smtClean="0">
                <a:solidFill>
                  <a:schemeClr val="bg2"/>
                </a:solidFill>
              </a:rPr>
              <a:t>P</a:t>
            </a:r>
            <a:r>
              <a:rPr lang="vi-VN" sz="1900" dirty="0" smtClean="0">
                <a:solidFill>
                  <a:schemeClr val="bg2"/>
                </a:solidFill>
              </a:rPr>
              <a:t>hát </a:t>
            </a:r>
            <a:r>
              <a:rPr lang="vi-VN" sz="1900" dirty="0">
                <a:solidFill>
                  <a:schemeClr val="bg2"/>
                </a:solidFill>
              </a:rPr>
              <a:t>triển các kĩ thuật cấy ghép nội tạng, </a:t>
            </a:r>
            <a:r>
              <a:rPr lang="vi-VN" sz="1900" dirty="0" smtClean="0">
                <a:solidFill>
                  <a:schemeClr val="bg2"/>
                </a:solidFill>
              </a:rPr>
              <a:t>hỗ </a:t>
            </a:r>
            <a:r>
              <a:rPr lang="vi-VN" sz="1900" dirty="0">
                <a:solidFill>
                  <a:schemeClr val="bg2"/>
                </a:solidFill>
              </a:rPr>
              <a:t>trợ sinh sản, liệu pháp gene, liệu pháp tế bào gốc, các dịch vụ chăm sóc sức khoẻ con người,...</a:t>
            </a:r>
            <a:endParaRPr lang="en-US" sz="1900" dirty="0">
              <a:solidFill>
                <a:schemeClr val="bg2"/>
              </a:solidFill>
            </a:endParaRPr>
          </a:p>
        </p:txBody>
      </p:sp>
      <p:sp>
        <p:nvSpPr>
          <p:cNvPr id="11" name="Right Arrow Callout 10"/>
          <p:cNvSpPr/>
          <p:nvPr/>
        </p:nvSpPr>
        <p:spPr>
          <a:xfrm>
            <a:off x="389658" y="2323667"/>
            <a:ext cx="1891145" cy="1174605"/>
          </a:xfrm>
          <a:prstGeom prst="rightArrowCallout">
            <a:avLst>
              <a:gd name="adj1" fmla="val 25000"/>
              <a:gd name="adj2" fmla="val 25000"/>
              <a:gd name="adj3" fmla="val 25000"/>
              <a:gd name="adj4" fmla="val 73389"/>
            </a:avLst>
          </a:prstGeom>
          <a:gradFill flip="none" rotWithShape="1">
            <a:gsLst>
              <a:gs pos="0">
                <a:srgbClr val="4B1F7B">
                  <a:tint val="66000"/>
                  <a:satMod val="160000"/>
                </a:srgbClr>
              </a:gs>
              <a:gs pos="50000">
                <a:srgbClr val="4B1F7B">
                  <a:tint val="44500"/>
                  <a:satMod val="160000"/>
                </a:srgbClr>
              </a:gs>
              <a:gs pos="100000">
                <a:srgbClr val="4B1F7B">
                  <a:tint val="23500"/>
                  <a:satMod val="160000"/>
                </a:srgbClr>
              </a:gs>
            </a:gsLst>
            <a:lin ang="5400000" scaled="1"/>
            <a:tileRect/>
          </a:gradFill>
          <a:ln>
            <a:noFill/>
          </a:ln>
        </p:spPr>
        <p:style>
          <a:lnRef idx="3">
            <a:schemeClr val="lt1"/>
          </a:lnRef>
          <a:fillRef idx="1">
            <a:schemeClr val="dk1"/>
          </a:fillRef>
          <a:effectRef idx="1">
            <a:schemeClr val="dk1"/>
          </a:effectRef>
          <a:fontRef idx="minor">
            <a:schemeClr val="lt1"/>
          </a:fontRef>
        </p:style>
        <p:txBody>
          <a:bodyPr rtlCol="0" anchor="ctr"/>
          <a:lstStyle/>
          <a:p>
            <a:pPr algn="ctr">
              <a:lnSpc>
                <a:spcPct val="120000"/>
              </a:lnSpc>
            </a:pPr>
            <a:r>
              <a:rPr lang="en-US" sz="2000" dirty="0" err="1" smtClean="0">
                <a:solidFill>
                  <a:schemeClr val="bg2"/>
                </a:solidFill>
              </a:rPr>
              <a:t>Dược</a:t>
            </a:r>
            <a:r>
              <a:rPr lang="en-US" sz="2000" dirty="0" smtClean="0">
                <a:solidFill>
                  <a:schemeClr val="bg2"/>
                </a:solidFill>
              </a:rPr>
              <a:t> </a:t>
            </a:r>
            <a:r>
              <a:rPr lang="en-US" sz="2000" dirty="0" err="1" smtClean="0">
                <a:solidFill>
                  <a:schemeClr val="bg2"/>
                </a:solidFill>
              </a:rPr>
              <a:t>học</a:t>
            </a:r>
            <a:endParaRPr lang="en-US" sz="2000" dirty="0">
              <a:solidFill>
                <a:schemeClr val="bg2"/>
              </a:solidFill>
            </a:endParaRPr>
          </a:p>
        </p:txBody>
      </p:sp>
      <p:sp>
        <p:nvSpPr>
          <p:cNvPr id="12" name="Right Arrow Callout 11"/>
          <p:cNvSpPr/>
          <p:nvPr/>
        </p:nvSpPr>
        <p:spPr>
          <a:xfrm>
            <a:off x="389657" y="1028265"/>
            <a:ext cx="1891145" cy="1174605"/>
          </a:xfrm>
          <a:prstGeom prst="rightArrowCallout">
            <a:avLst>
              <a:gd name="adj1" fmla="val 25000"/>
              <a:gd name="adj2" fmla="val 25000"/>
              <a:gd name="adj3" fmla="val 25000"/>
              <a:gd name="adj4" fmla="val 73389"/>
            </a:avLst>
          </a:prstGeom>
          <a:gradFill flip="none" rotWithShape="1">
            <a:gsLst>
              <a:gs pos="0">
                <a:srgbClr val="4B1F7B">
                  <a:tint val="66000"/>
                  <a:satMod val="160000"/>
                </a:srgbClr>
              </a:gs>
              <a:gs pos="50000">
                <a:srgbClr val="4B1F7B">
                  <a:tint val="44500"/>
                  <a:satMod val="160000"/>
                </a:srgbClr>
              </a:gs>
              <a:gs pos="100000">
                <a:srgbClr val="4B1F7B">
                  <a:tint val="23500"/>
                  <a:satMod val="160000"/>
                </a:srgbClr>
              </a:gs>
            </a:gsLst>
            <a:lin ang="5400000" scaled="1"/>
            <a:tileRect/>
          </a:gradFill>
          <a:ln>
            <a:noFill/>
          </a:ln>
        </p:spPr>
        <p:style>
          <a:lnRef idx="3">
            <a:schemeClr val="lt1"/>
          </a:lnRef>
          <a:fillRef idx="1">
            <a:schemeClr val="dk1"/>
          </a:fillRef>
          <a:effectRef idx="1">
            <a:schemeClr val="dk1"/>
          </a:effectRef>
          <a:fontRef idx="minor">
            <a:schemeClr val="lt1"/>
          </a:fontRef>
        </p:style>
        <p:txBody>
          <a:bodyPr rtlCol="0" anchor="ctr"/>
          <a:lstStyle/>
          <a:p>
            <a:pPr algn="ctr">
              <a:lnSpc>
                <a:spcPct val="120000"/>
              </a:lnSpc>
            </a:pPr>
            <a:r>
              <a:rPr lang="en-US" sz="2000" dirty="0" smtClean="0">
                <a:solidFill>
                  <a:schemeClr val="bg2"/>
                </a:solidFill>
              </a:rPr>
              <a:t>Y </a:t>
            </a:r>
            <a:r>
              <a:rPr lang="en-US" sz="2000" dirty="0" err="1" smtClean="0">
                <a:solidFill>
                  <a:schemeClr val="bg2"/>
                </a:solidFill>
              </a:rPr>
              <a:t>học</a:t>
            </a:r>
            <a:endParaRPr lang="en-US" sz="2000" dirty="0">
              <a:solidFill>
                <a:schemeClr val="bg2"/>
              </a:solidFill>
            </a:endParaRPr>
          </a:p>
        </p:txBody>
      </p:sp>
      <p:sp>
        <p:nvSpPr>
          <p:cNvPr id="14" name="Rounded Rectangle 13"/>
          <p:cNvSpPr/>
          <p:nvPr/>
        </p:nvSpPr>
        <p:spPr>
          <a:xfrm>
            <a:off x="2436666" y="2323667"/>
            <a:ext cx="6270916" cy="1174605"/>
          </a:xfrm>
          <a:prstGeom prst="roundRect">
            <a:avLst/>
          </a:prstGeom>
          <a:solidFill>
            <a:schemeClr val="bg1"/>
          </a:solidFill>
          <a:ln w="28575">
            <a:solidFill>
              <a:srgbClr val="A79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1900" dirty="0" smtClean="0">
                <a:solidFill>
                  <a:schemeClr val="bg2"/>
                </a:solidFill>
              </a:rPr>
              <a:t>S</a:t>
            </a:r>
            <a:r>
              <a:rPr lang="vi-VN" sz="1900" dirty="0" smtClean="0">
                <a:solidFill>
                  <a:schemeClr val="bg2"/>
                </a:solidFill>
              </a:rPr>
              <a:t>ản </a:t>
            </a:r>
            <a:r>
              <a:rPr lang="vi-VN" sz="1900" dirty="0">
                <a:solidFill>
                  <a:schemeClr val="bg2"/>
                </a:solidFill>
              </a:rPr>
              <a:t>xuất </a:t>
            </a:r>
            <a:r>
              <a:rPr lang="en-US" sz="1900" dirty="0" err="1" smtClean="0">
                <a:solidFill>
                  <a:schemeClr val="bg2"/>
                </a:solidFill>
              </a:rPr>
              <a:t>các</a:t>
            </a:r>
            <a:r>
              <a:rPr lang="en-US" sz="1900" dirty="0" smtClean="0">
                <a:solidFill>
                  <a:schemeClr val="bg2"/>
                </a:solidFill>
              </a:rPr>
              <a:t> </a:t>
            </a:r>
            <a:r>
              <a:rPr lang="vi-VN" sz="1900" dirty="0" smtClean="0">
                <a:solidFill>
                  <a:schemeClr val="bg2"/>
                </a:solidFill>
              </a:rPr>
              <a:t>loại </a:t>
            </a:r>
            <a:r>
              <a:rPr lang="vi-VN" sz="1900" dirty="0">
                <a:solidFill>
                  <a:schemeClr val="bg2"/>
                </a:solidFill>
              </a:rPr>
              <a:t>vaccine, enzyme, kháng thể, thuốc,... nhằm phòng và chữa trị nhiều bệnh ở người.</a:t>
            </a:r>
            <a:endParaRPr lang="en-US" sz="1900" dirty="0">
              <a:solidFill>
                <a:schemeClr val="bg2"/>
              </a:solidFill>
            </a:endParaRPr>
          </a:p>
        </p:txBody>
      </p:sp>
      <p:sp>
        <p:nvSpPr>
          <p:cNvPr id="15" name="Right Arrow Callout 14"/>
          <p:cNvSpPr/>
          <p:nvPr/>
        </p:nvSpPr>
        <p:spPr>
          <a:xfrm>
            <a:off x="389656" y="3619069"/>
            <a:ext cx="1891145" cy="1174605"/>
          </a:xfrm>
          <a:prstGeom prst="rightArrowCallout">
            <a:avLst>
              <a:gd name="adj1" fmla="val 25000"/>
              <a:gd name="adj2" fmla="val 25000"/>
              <a:gd name="adj3" fmla="val 25000"/>
              <a:gd name="adj4" fmla="val 73389"/>
            </a:avLst>
          </a:prstGeom>
          <a:gradFill flip="none" rotWithShape="1">
            <a:gsLst>
              <a:gs pos="0">
                <a:srgbClr val="4B1F7B">
                  <a:tint val="66000"/>
                  <a:satMod val="160000"/>
                </a:srgbClr>
              </a:gs>
              <a:gs pos="50000">
                <a:srgbClr val="4B1F7B">
                  <a:tint val="44500"/>
                  <a:satMod val="160000"/>
                </a:srgbClr>
              </a:gs>
              <a:gs pos="100000">
                <a:srgbClr val="4B1F7B">
                  <a:tint val="23500"/>
                  <a:satMod val="160000"/>
                </a:srgbClr>
              </a:gs>
            </a:gsLst>
            <a:lin ang="5400000" scaled="1"/>
            <a:tileRect/>
          </a:gradFill>
          <a:ln>
            <a:noFill/>
          </a:ln>
        </p:spPr>
        <p:style>
          <a:lnRef idx="3">
            <a:schemeClr val="lt1"/>
          </a:lnRef>
          <a:fillRef idx="1">
            <a:schemeClr val="dk1"/>
          </a:fillRef>
          <a:effectRef idx="1">
            <a:schemeClr val="dk1"/>
          </a:effectRef>
          <a:fontRef idx="minor">
            <a:schemeClr val="lt1"/>
          </a:fontRef>
        </p:style>
        <p:txBody>
          <a:bodyPr rtlCol="0" anchor="ctr"/>
          <a:lstStyle/>
          <a:p>
            <a:pPr algn="ctr">
              <a:lnSpc>
                <a:spcPct val="120000"/>
              </a:lnSpc>
            </a:pPr>
            <a:r>
              <a:rPr lang="en-US" sz="2000" dirty="0" err="1" smtClean="0">
                <a:solidFill>
                  <a:schemeClr val="bg2"/>
                </a:solidFill>
              </a:rPr>
              <a:t>Pháp</a:t>
            </a:r>
            <a:r>
              <a:rPr lang="en-US" sz="2000" dirty="0" smtClean="0">
                <a:solidFill>
                  <a:schemeClr val="bg2"/>
                </a:solidFill>
              </a:rPr>
              <a:t> y</a:t>
            </a:r>
            <a:endParaRPr lang="en-US" sz="2000" dirty="0">
              <a:solidFill>
                <a:schemeClr val="bg2"/>
              </a:solidFill>
            </a:endParaRPr>
          </a:p>
        </p:txBody>
      </p:sp>
      <p:sp>
        <p:nvSpPr>
          <p:cNvPr id="16" name="Rounded Rectangle 15"/>
          <p:cNvSpPr/>
          <p:nvPr/>
        </p:nvSpPr>
        <p:spPr>
          <a:xfrm>
            <a:off x="2436665" y="3619069"/>
            <a:ext cx="6270916" cy="1174605"/>
          </a:xfrm>
          <a:prstGeom prst="roundRect">
            <a:avLst/>
          </a:prstGeom>
          <a:solidFill>
            <a:schemeClr val="bg1"/>
          </a:solidFill>
          <a:ln w="28575">
            <a:solidFill>
              <a:srgbClr val="A79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800" dirty="0">
                <a:solidFill>
                  <a:schemeClr val="bg2"/>
                </a:solidFill>
              </a:rPr>
              <a:t>X</a:t>
            </a:r>
            <a:r>
              <a:rPr lang="vi-VN" sz="1800" dirty="0" smtClean="0">
                <a:solidFill>
                  <a:schemeClr val="bg2"/>
                </a:solidFill>
              </a:rPr>
              <a:t>ét </a:t>
            </a:r>
            <a:r>
              <a:rPr lang="vi-VN" sz="1800" dirty="0">
                <a:solidFill>
                  <a:schemeClr val="bg2"/>
                </a:solidFill>
              </a:rPr>
              <a:t>nghiệm DNA hoặc dấu vân tay để xác định mối </a:t>
            </a:r>
            <a:r>
              <a:rPr lang="vi-VN" sz="1800" dirty="0" smtClean="0">
                <a:solidFill>
                  <a:schemeClr val="bg2"/>
                </a:solidFill>
              </a:rPr>
              <a:t>quan</a:t>
            </a:r>
            <a:r>
              <a:rPr lang="en-US" sz="1800" dirty="0">
                <a:solidFill>
                  <a:schemeClr val="bg2"/>
                </a:solidFill>
              </a:rPr>
              <a:t> </a:t>
            </a:r>
            <a:r>
              <a:rPr lang="vi-VN" sz="1800" dirty="0" smtClean="0">
                <a:solidFill>
                  <a:schemeClr val="bg2"/>
                </a:solidFill>
              </a:rPr>
              <a:t>hệ </a:t>
            </a:r>
            <a:r>
              <a:rPr lang="vi-VN" sz="1800" dirty="0">
                <a:solidFill>
                  <a:schemeClr val="bg2"/>
                </a:solidFill>
              </a:rPr>
              <a:t>huyết thống, </a:t>
            </a:r>
            <a:r>
              <a:rPr lang="vi-VN" sz="1800" dirty="0" smtClean="0">
                <a:solidFill>
                  <a:schemeClr val="bg2"/>
                </a:solidFill>
              </a:rPr>
              <a:t>tình </a:t>
            </a:r>
            <a:r>
              <a:rPr lang="vi-VN" sz="1800" dirty="0">
                <a:solidFill>
                  <a:schemeClr val="bg2"/>
                </a:solidFill>
              </a:rPr>
              <a:t>trạng sức khoẻ hoặc tình trạng tổn thương trong các vụ tai nạn giao thông, tai nạn lao động,... </a:t>
            </a:r>
            <a:endParaRPr lang="en-US" sz="1800" dirty="0">
              <a:solidFill>
                <a:schemeClr val="bg2"/>
              </a:solidFill>
            </a:endParaRPr>
          </a:p>
        </p:txBody>
      </p:sp>
    </p:spTree>
    <p:extLst>
      <p:ext uri="{BB962C8B-B14F-4D97-AF65-F5344CB8AC3E}">
        <p14:creationId xmlns:p14="http://schemas.microsoft.com/office/powerpoint/2010/main" val="133257400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43364E24-D033-45D5-9BAC-03F94A34CC39}"/>
              </a:ext>
            </a:extLst>
          </p:cNvPr>
          <p:cNvSpPr txBox="1"/>
          <p:nvPr/>
        </p:nvSpPr>
        <p:spPr>
          <a:xfrm>
            <a:off x="-1" y="251244"/>
            <a:ext cx="9144000" cy="492443"/>
          </a:xfrm>
          <a:prstGeom prst="rect">
            <a:avLst/>
          </a:prstGeom>
          <a:noFill/>
        </p:spPr>
        <p:txBody>
          <a:bodyPr wrap="square" rtlCol="0">
            <a:spAutoFit/>
          </a:bodyPr>
          <a:lstStyle/>
          <a:p>
            <a:pPr algn="ctr"/>
            <a:r>
              <a:rPr lang="en-US" sz="2600" b="1" dirty="0" smtClean="0">
                <a:solidFill>
                  <a:schemeClr val="bg2">
                    <a:lumMod val="90000"/>
                    <a:lumOff val="10000"/>
                  </a:schemeClr>
                </a:solidFill>
              </a:rPr>
              <a:t>2. </a:t>
            </a:r>
            <a:r>
              <a:rPr lang="en-US" sz="2600" b="1" dirty="0" err="1" smtClean="0">
                <a:solidFill>
                  <a:schemeClr val="bg2">
                    <a:lumMod val="90000"/>
                    <a:lumOff val="10000"/>
                  </a:schemeClr>
                </a:solidFill>
              </a:rPr>
              <a:t>Nhóm</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ngành</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ứng</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dụng</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sinh</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học</a:t>
            </a:r>
            <a:endParaRPr lang="en-US" sz="2600" b="1" dirty="0">
              <a:solidFill>
                <a:schemeClr val="bg2">
                  <a:lumMod val="90000"/>
                  <a:lumOff val="10000"/>
                </a:schemeClr>
              </a:solidFill>
            </a:endParaRPr>
          </a:p>
        </p:txBody>
      </p:sp>
      <p:sp>
        <p:nvSpPr>
          <p:cNvPr id="13" name="Rounded Rectangle 12"/>
          <p:cNvSpPr/>
          <p:nvPr/>
        </p:nvSpPr>
        <p:spPr>
          <a:xfrm>
            <a:off x="2519795" y="934745"/>
            <a:ext cx="6270916" cy="1174605"/>
          </a:xfrm>
          <a:prstGeom prst="roundRect">
            <a:avLst/>
          </a:prstGeom>
          <a:solidFill>
            <a:schemeClr val="bg1"/>
          </a:solidFill>
          <a:ln w="28575">
            <a:solidFill>
              <a:srgbClr val="FA6A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800" dirty="0">
                <a:solidFill>
                  <a:schemeClr val="bg2"/>
                </a:solidFill>
              </a:rPr>
              <a:t>T</a:t>
            </a:r>
            <a:r>
              <a:rPr lang="vi-VN" sz="1800" dirty="0" smtClean="0">
                <a:solidFill>
                  <a:schemeClr val="bg2"/>
                </a:solidFill>
              </a:rPr>
              <a:t>ạo </a:t>
            </a:r>
            <a:r>
              <a:rPr lang="vi-VN" sz="1800" dirty="0">
                <a:solidFill>
                  <a:schemeClr val="bg2"/>
                </a:solidFill>
              </a:rPr>
              <a:t>ra các sản phẩm mới phục vụ cho nhiều </a:t>
            </a:r>
            <a:r>
              <a:rPr lang="vi-VN" sz="1800" dirty="0" smtClean="0">
                <a:solidFill>
                  <a:schemeClr val="bg2"/>
                </a:solidFill>
              </a:rPr>
              <a:t>l</a:t>
            </a:r>
            <a:r>
              <a:rPr lang="en-US" sz="1800" dirty="0">
                <a:solidFill>
                  <a:schemeClr val="bg2"/>
                </a:solidFill>
              </a:rPr>
              <a:t>ĩ</a:t>
            </a:r>
            <a:r>
              <a:rPr lang="vi-VN" sz="1800" dirty="0" smtClean="0">
                <a:solidFill>
                  <a:schemeClr val="bg2"/>
                </a:solidFill>
              </a:rPr>
              <a:t>nh </a:t>
            </a:r>
            <a:r>
              <a:rPr lang="vi-VN" sz="1800" dirty="0">
                <a:solidFill>
                  <a:schemeClr val="bg2"/>
                </a:solidFill>
              </a:rPr>
              <a:t>vực như thực phẩm, y học, chăn nuôi,... góp phần nâng cao sức khoẻ con người.</a:t>
            </a:r>
            <a:endParaRPr lang="en-US" sz="1800" dirty="0">
              <a:solidFill>
                <a:schemeClr val="bg2"/>
              </a:solidFill>
            </a:endParaRPr>
          </a:p>
        </p:txBody>
      </p:sp>
      <p:sp>
        <p:nvSpPr>
          <p:cNvPr id="14" name="Right Arrow Callout 13"/>
          <p:cNvSpPr/>
          <p:nvPr/>
        </p:nvSpPr>
        <p:spPr>
          <a:xfrm>
            <a:off x="389657" y="934746"/>
            <a:ext cx="2047010" cy="1174605"/>
          </a:xfrm>
          <a:prstGeom prst="rightArrowCallout">
            <a:avLst>
              <a:gd name="adj1" fmla="val 25000"/>
              <a:gd name="adj2" fmla="val 25000"/>
              <a:gd name="adj3" fmla="val 25000"/>
              <a:gd name="adj4" fmla="val 76942"/>
            </a:avLst>
          </a:prstGeom>
          <a:gradFill flip="none" rotWithShape="1">
            <a:gsLst>
              <a:gs pos="0">
                <a:srgbClr val="FA6A42">
                  <a:tint val="66000"/>
                  <a:satMod val="160000"/>
                </a:srgbClr>
              </a:gs>
              <a:gs pos="50000">
                <a:srgbClr val="FA6A42">
                  <a:tint val="44500"/>
                  <a:satMod val="160000"/>
                </a:srgbClr>
              </a:gs>
              <a:gs pos="100000">
                <a:srgbClr val="FA6A42">
                  <a:tint val="23500"/>
                  <a:satMod val="160000"/>
                </a:srgbClr>
              </a:gs>
            </a:gsLst>
            <a:lin ang="5400000" scaled="1"/>
            <a:tileRect/>
          </a:gradFill>
          <a:ln>
            <a:noFill/>
          </a:ln>
        </p:spPr>
        <p:style>
          <a:lnRef idx="3">
            <a:schemeClr val="lt1"/>
          </a:lnRef>
          <a:fillRef idx="1">
            <a:schemeClr val="dk1"/>
          </a:fillRef>
          <a:effectRef idx="1">
            <a:schemeClr val="dk1"/>
          </a:effectRef>
          <a:fontRef idx="minor">
            <a:schemeClr val="lt1"/>
          </a:fontRef>
        </p:style>
        <p:txBody>
          <a:bodyPr rtlCol="0" anchor="ctr"/>
          <a:lstStyle/>
          <a:p>
            <a:pPr algn="ctr">
              <a:lnSpc>
                <a:spcPct val="120000"/>
              </a:lnSpc>
            </a:pPr>
            <a:r>
              <a:rPr lang="en-US" sz="2000" dirty="0" err="1" smtClean="0">
                <a:solidFill>
                  <a:schemeClr val="bg2"/>
                </a:solidFill>
              </a:rPr>
              <a:t>Công</a:t>
            </a:r>
            <a:r>
              <a:rPr lang="en-US" sz="2000" dirty="0" smtClean="0">
                <a:solidFill>
                  <a:schemeClr val="bg2"/>
                </a:solidFill>
              </a:rPr>
              <a:t> </a:t>
            </a:r>
            <a:r>
              <a:rPr lang="en-US" sz="2000" dirty="0" err="1" smtClean="0">
                <a:solidFill>
                  <a:schemeClr val="bg2"/>
                </a:solidFill>
              </a:rPr>
              <a:t>nghệ</a:t>
            </a:r>
            <a:r>
              <a:rPr lang="en-US" sz="2000" dirty="0" smtClean="0">
                <a:solidFill>
                  <a:schemeClr val="bg2"/>
                </a:solidFill>
              </a:rPr>
              <a:t> </a:t>
            </a:r>
            <a:r>
              <a:rPr lang="en-US" sz="2000" dirty="0" err="1" smtClean="0">
                <a:solidFill>
                  <a:schemeClr val="bg2"/>
                </a:solidFill>
              </a:rPr>
              <a:t>thực</a:t>
            </a:r>
            <a:r>
              <a:rPr lang="en-US" sz="2000" dirty="0" smtClean="0">
                <a:solidFill>
                  <a:schemeClr val="bg2"/>
                </a:solidFill>
              </a:rPr>
              <a:t> </a:t>
            </a:r>
            <a:r>
              <a:rPr lang="en-US" sz="2000" dirty="0" err="1" smtClean="0">
                <a:solidFill>
                  <a:schemeClr val="bg2"/>
                </a:solidFill>
              </a:rPr>
              <a:t>phẩm</a:t>
            </a:r>
            <a:endParaRPr lang="en-US" sz="2000" dirty="0">
              <a:solidFill>
                <a:schemeClr val="bg2"/>
              </a:solidFill>
            </a:endParaRPr>
          </a:p>
        </p:txBody>
      </p:sp>
      <p:sp>
        <p:nvSpPr>
          <p:cNvPr id="15" name="Rounded Rectangle 14"/>
          <p:cNvSpPr/>
          <p:nvPr/>
        </p:nvSpPr>
        <p:spPr>
          <a:xfrm>
            <a:off x="2519795" y="2250926"/>
            <a:ext cx="6270916" cy="1174605"/>
          </a:xfrm>
          <a:prstGeom prst="roundRect">
            <a:avLst/>
          </a:prstGeom>
          <a:solidFill>
            <a:schemeClr val="bg1"/>
          </a:solidFill>
          <a:ln w="28575">
            <a:solidFill>
              <a:srgbClr val="FA6A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800" dirty="0">
                <a:solidFill>
                  <a:schemeClr val="bg2"/>
                </a:solidFill>
              </a:rPr>
              <a:t>Đ</a:t>
            </a:r>
            <a:r>
              <a:rPr lang="vi-VN" sz="1800" dirty="0" smtClean="0">
                <a:solidFill>
                  <a:schemeClr val="bg2"/>
                </a:solidFill>
              </a:rPr>
              <a:t>ưa </a:t>
            </a:r>
            <a:r>
              <a:rPr lang="vi-VN" sz="1800" dirty="0">
                <a:solidFill>
                  <a:schemeClr val="bg2"/>
                </a:solidFill>
              </a:rPr>
              <a:t>ra biện pháp xử lí kịp thời, đồng </a:t>
            </a:r>
            <a:r>
              <a:rPr lang="vi-VN" sz="1800" dirty="0" smtClean="0">
                <a:solidFill>
                  <a:schemeClr val="bg2"/>
                </a:solidFill>
              </a:rPr>
              <a:t>thời</a:t>
            </a:r>
            <a:r>
              <a:rPr lang="en-US" sz="1800" dirty="0">
                <a:solidFill>
                  <a:schemeClr val="bg2"/>
                </a:solidFill>
              </a:rPr>
              <a:t> </a:t>
            </a:r>
            <a:r>
              <a:rPr lang="vi-VN" sz="1800" dirty="0" smtClean="0">
                <a:solidFill>
                  <a:schemeClr val="bg2"/>
                </a:solidFill>
              </a:rPr>
              <a:t>chế </a:t>
            </a:r>
            <a:r>
              <a:rPr lang="vi-VN" sz="1800" dirty="0">
                <a:solidFill>
                  <a:schemeClr val="bg2"/>
                </a:solidFill>
              </a:rPr>
              <a:t>tạo và sản xuất nhiều vật liệu, dụng cụ, thiết bị phục vụ cho việc bảo vệ môi trường,…</a:t>
            </a:r>
            <a:endParaRPr lang="en-US" sz="1800" dirty="0">
              <a:solidFill>
                <a:schemeClr val="bg2"/>
              </a:solidFill>
            </a:endParaRPr>
          </a:p>
        </p:txBody>
      </p:sp>
      <p:sp>
        <p:nvSpPr>
          <p:cNvPr id="19" name="Right Arrow Callout 18"/>
          <p:cNvSpPr/>
          <p:nvPr/>
        </p:nvSpPr>
        <p:spPr>
          <a:xfrm>
            <a:off x="389657" y="2250925"/>
            <a:ext cx="2047010" cy="1174605"/>
          </a:xfrm>
          <a:prstGeom prst="rightArrowCallout">
            <a:avLst>
              <a:gd name="adj1" fmla="val 25000"/>
              <a:gd name="adj2" fmla="val 25000"/>
              <a:gd name="adj3" fmla="val 25000"/>
              <a:gd name="adj4" fmla="val 76942"/>
            </a:avLst>
          </a:prstGeom>
          <a:gradFill flip="none" rotWithShape="1">
            <a:gsLst>
              <a:gs pos="0">
                <a:srgbClr val="FA6A42">
                  <a:tint val="66000"/>
                  <a:satMod val="160000"/>
                </a:srgbClr>
              </a:gs>
              <a:gs pos="50000">
                <a:srgbClr val="FA6A42">
                  <a:tint val="44500"/>
                  <a:satMod val="160000"/>
                </a:srgbClr>
              </a:gs>
              <a:gs pos="100000">
                <a:srgbClr val="FA6A42">
                  <a:tint val="23500"/>
                  <a:satMod val="160000"/>
                </a:srgbClr>
              </a:gs>
            </a:gsLst>
            <a:lin ang="5400000" scaled="1"/>
            <a:tileRect/>
          </a:gradFill>
          <a:ln>
            <a:noFill/>
          </a:ln>
        </p:spPr>
        <p:style>
          <a:lnRef idx="3">
            <a:schemeClr val="lt1"/>
          </a:lnRef>
          <a:fillRef idx="1">
            <a:schemeClr val="dk1"/>
          </a:fillRef>
          <a:effectRef idx="1">
            <a:schemeClr val="dk1"/>
          </a:effectRef>
          <a:fontRef idx="minor">
            <a:schemeClr val="lt1"/>
          </a:fontRef>
        </p:style>
        <p:txBody>
          <a:bodyPr rtlCol="0" anchor="ctr"/>
          <a:lstStyle/>
          <a:p>
            <a:pPr algn="ctr">
              <a:lnSpc>
                <a:spcPct val="120000"/>
              </a:lnSpc>
            </a:pPr>
            <a:r>
              <a:rPr lang="en-US" sz="2000" dirty="0" err="1" smtClean="0">
                <a:solidFill>
                  <a:schemeClr val="bg2"/>
                </a:solidFill>
              </a:rPr>
              <a:t>Khoa</a:t>
            </a:r>
            <a:r>
              <a:rPr lang="en-US" sz="2000" dirty="0" smtClean="0">
                <a:solidFill>
                  <a:schemeClr val="bg2"/>
                </a:solidFill>
              </a:rPr>
              <a:t> </a:t>
            </a:r>
            <a:r>
              <a:rPr lang="en-US" sz="2000" dirty="0" err="1" smtClean="0">
                <a:solidFill>
                  <a:schemeClr val="bg2"/>
                </a:solidFill>
              </a:rPr>
              <a:t>học</a:t>
            </a:r>
            <a:r>
              <a:rPr lang="en-US" sz="2000" dirty="0" smtClean="0">
                <a:solidFill>
                  <a:schemeClr val="bg2"/>
                </a:solidFill>
              </a:rPr>
              <a:t> </a:t>
            </a:r>
            <a:r>
              <a:rPr lang="en-US" sz="2000" dirty="0" err="1" smtClean="0">
                <a:solidFill>
                  <a:schemeClr val="bg2"/>
                </a:solidFill>
              </a:rPr>
              <a:t>môi</a:t>
            </a:r>
            <a:r>
              <a:rPr lang="en-US" sz="2000" dirty="0" smtClean="0">
                <a:solidFill>
                  <a:schemeClr val="bg2"/>
                </a:solidFill>
              </a:rPr>
              <a:t> </a:t>
            </a:r>
            <a:r>
              <a:rPr lang="en-US" sz="2000" dirty="0" err="1" smtClean="0">
                <a:solidFill>
                  <a:schemeClr val="bg2"/>
                </a:solidFill>
              </a:rPr>
              <a:t>trường</a:t>
            </a:r>
            <a:endParaRPr lang="en-US" sz="2000" dirty="0">
              <a:solidFill>
                <a:schemeClr val="bg2"/>
              </a:solidFill>
            </a:endParaRPr>
          </a:p>
        </p:txBody>
      </p:sp>
      <p:sp>
        <p:nvSpPr>
          <p:cNvPr id="20" name="Rounded Rectangle 19"/>
          <p:cNvSpPr/>
          <p:nvPr/>
        </p:nvSpPr>
        <p:spPr>
          <a:xfrm>
            <a:off x="2519795" y="3567107"/>
            <a:ext cx="6270916" cy="1399747"/>
          </a:xfrm>
          <a:prstGeom prst="roundRect">
            <a:avLst/>
          </a:prstGeom>
          <a:solidFill>
            <a:schemeClr val="bg1"/>
          </a:solidFill>
          <a:ln w="28575">
            <a:solidFill>
              <a:srgbClr val="FA6A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800" dirty="0">
                <a:solidFill>
                  <a:schemeClr val="bg2"/>
                </a:solidFill>
              </a:rPr>
              <a:t>Á</a:t>
            </a:r>
            <a:r>
              <a:rPr lang="vi-VN" sz="1800" dirty="0" smtClean="0">
                <a:solidFill>
                  <a:schemeClr val="bg2"/>
                </a:solidFill>
              </a:rPr>
              <a:t>p dụng </a:t>
            </a:r>
            <a:r>
              <a:rPr lang="vi-VN" sz="1800" dirty="0">
                <a:solidFill>
                  <a:schemeClr val="bg2"/>
                </a:solidFill>
              </a:rPr>
              <a:t>kĩ thuật hiện đại góp phần tăng năng suất, chất lượng </a:t>
            </a:r>
            <a:r>
              <a:rPr lang="vi-VN" sz="1800" dirty="0" smtClean="0">
                <a:solidFill>
                  <a:schemeClr val="bg2"/>
                </a:solidFill>
              </a:rPr>
              <a:t>sản </a:t>
            </a:r>
            <a:r>
              <a:rPr lang="vi-VN" sz="1800" dirty="0">
                <a:solidFill>
                  <a:schemeClr val="bg2"/>
                </a:solidFill>
              </a:rPr>
              <a:t>phẩm (gạo, trái cây, thuỷ sản</a:t>
            </a:r>
            <a:r>
              <a:rPr lang="vi-VN" sz="1800" dirty="0" smtClean="0">
                <a:solidFill>
                  <a:schemeClr val="bg2"/>
                </a:solidFill>
              </a:rPr>
              <a:t>,...)</a:t>
            </a:r>
            <a:r>
              <a:rPr lang="en-US" sz="1800" dirty="0" smtClean="0">
                <a:solidFill>
                  <a:schemeClr val="bg2"/>
                </a:solidFill>
              </a:rPr>
              <a:t>, </a:t>
            </a:r>
            <a:r>
              <a:rPr lang="vi-VN" sz="1800" dirty="0" smtClean="0">
                <a:solidFill>
                  <a:schemeClr val="bg2"/>
                </a:solidFill>
              </a:rPr>
              <a:t>giảm </a:t>
            </a:r>
            <a:r>
              <a:rPr lang="vi-VN" sz="1800" dirty="0">
                <a:solidFill>
                  <a:schemeClr val="bg2"/>
                </a:solidFill>
              </a:rPr>
              <a:t>chỉ phí sản xuất, đảm bảo nguồn cung cấp lương thực trong nước và xuất khẩu.</a:t>
            </a:r>
            <a:endParaRPr lang="en-US" sz="1800" dirty="0">
              <a:solidFill>
                <a:schemeClr val="bg2"/>
              </a:solidFill>
            </a:endParaRPr>
          </a:p>
        </p:txBody>
      </p:sp>
      <p:sp>
        <p:nvSpPr>
          <p:cNvPr id="23" name="Right Arrow Callout 22"/>
          <p:cNvSpPr/>
          <p:nvPr/>
        </p:nvSpPr>
        <p:spPr>
          <a:xfrm>
            <a:off x="389657" y="3679677"/>
            <a:ext cx="2047010" cy="1174605"/>
          </a:xfrm>
          <a:prstGeom prst="rightArrowCallout">
            <a:avLst>
              <a:gd name="adj1" fmla="val 25000"/>
              <a:gd name="adj2" fmla="val 25000"/>
              <a:gd name="adj3" fmla="val 25000"/>
              <a:gd name="adj4" fmla="val 76942"/>
            </a:avLst>
          </a:prstGeom>
          <a:gradFill flip="none" rotWithShape="1">
            <a:gsLst>
              <a:gs pos="0">
                <a:srgbClr val="FA6A42">
                  <a:tint val="66000"/>
                  <a:satMod val="160000"/>
                </a:srgbClr>
              </a:gs>
              <a:gs pos="50000">
                <a:srgbClr val="FA6A42">
                  <a:tint val="44500"/>
                  <a:satMod val="160000"/>
                </a:srgbClr>
              </a:gs>
              <a:gs pos="100000">
                <a:srgbClr val="FA6A42">
                  <a:tint val="23500"/>
                  <a:satMod val="160000"/>
                </a:srgbClr>
              </a:gs>
            </a:gsLst>
            <a:lin ang="5400000" scaled="1"/>
            <a:tileRect/>
          </a:gradFill>
          <a:ln>
            <a:noFill/>
          </a:ln>
        </p:spPr>
        <p:style>
          <a:lnRef idx="3">
            <a:schemeClr val="lt1"/>
          </a:lnRef>
          <a:fillRef idx="1">
            <a:schemeClr val="dk1"/>
          </a:fillRef>
          <a:effectRef idx="1">
            <a:schemeClr val="dk1"/>
          </a:effectRef>
          <a:fontRef idx="minor">
            <a:schemeClr val="lt1"/>
          </a:fontRef>
        </p:style>
        <p:txBody>
          <a:bodyPr rtlCol="0" anchor="ctr"/>
          <a:lstStyle/>
          <a:p>
            <a:pPr algn="ctr">
              <a:lnSpc>
                <a:spcPct val="120000"/>
              </a:lnSpc>
            </a:pPr>
            <a:r>
              <a:rPr lang="en-US" sz="2000" dirty="0" err="1" smtClean="0">
                <a:solidFill>
                  <a:schemeClr val="bg2"/>
                </a:solidFill>
              </a:rPr>
              <a:t>Nông</a:t>
            </a:r>
            <a:r>
              <a:rPr lang="en-US" sz="2000" dirty="0" smtClean="0">
                <a:solidFill>
                  <a:schemeClr val="bg2"/>
                </a:solidFill>
              </a:rPr>
              <a:t> </a:t>
            </a:r>
            <a:r>
              <a:rPr lang="en-US" sz="2000" dirty="0" err="1" smtClean="0">
                <a:solidFill>
                  <a:schemeClr val="bg2"/>
                </a:solidFill>
              </a:rPr>
              <a:t>nghiệp</a:t>
            </a:r>
            <a:endParaRPr lang="en-US" sz="2000" dirty="0">
              <a:solidFill>
                <a:schemeClr val="bg2"/>
              </a:solidFill>
            </a:endParaRPr>
          </a:p>
        </p:txBody>
      </p:sp>
    </p:spTree>
    <p:extLst>
      <p:ext uri="{BB962C8B-B14F-4D97-AF65-F5344CB8AC3E}">
        <p14:creationId xmlns:p14="http://schemas.microsoft.com/office/powerpoint/2010/main" val="463916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9" grpId="0" animBg="1"/>
      <p:bldP spid="20"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 name="Rectangle 1"/>
          <p:cNvSpPr/>
          <p:nvPr/>
        </p:nvSpPr>
        <p:spPr>
          <a:xfrm>
            <a:off x="8493009" y="1877334"/>
            <a:ext cx="335536" cy="272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5" name="Rectangle 2264">
            <a:extLst>
              <a:ext uri="{FF2B5EF4-FFF2-40B4-BE49-F238E27FC236}">
                <a16:creationId xmlns:a16="http://schemas.microsoft.com/office/drawing/2014/main" xmlns="" id="{F54A4554-8568-4E1E-8E4C-DA5712C13892}"/>
              </a:ext>
            </a:extLst>
          </p:cNvPr>
          <p:cNvSpPr/>
          <p:nvPr/>
        </p:nvSpPr>
        <p:spPr>
          <a:xfrm>
            <a:off x="878039" y="192094"/>
            <a:ext cx="466942" cy="211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6" name="Google Shape;2186;p31"/>
          <p:cNvGrpSpPr/>
          <p:nvPr/>
        </p:nvGrpSpPr>
        <p:grpSpPr>
          <a:xfrm>
            <a:off x="666966" y="227612"/>
            <a:ext cx="713278" cy="837344"/>
            <a:chOff x="780782" y="766491"/>
            <a:chExt cx="713278" cy="837344"/>
          </a:xfrm>
        </p:grpSpPr>
        <p:sp>
          <p:nvSpPr>
            <p:cNvPr id="2187" name="Google Shape;2187;p31"/>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1"/>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1"/>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1"/>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1"/>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1"/>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1"/>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1"/>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1"/>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1"/>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1"/>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1"/>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6" name="Google Shape;2206;p31"/>
          <p:cNvGrpSpPr/>
          <p:nvPr/>
        </p:nvGrpSpPr>
        <p:grpSpPr>
          <a:xfrm rot="12005963" flipH="1">
            <a:off x="7771945" y="4086814"/>
            <a:ext cx="1108335" cy="900187"/>
            <a:chOff x="7573444" y="3466508"/>
            <a:chExt cx="1617193" cy="1316302"/>
          </a:xfrm>
        </p:grpSpPr>
        <p:sp>
          <p:nvSpPr>
            <p:cNvPr id="2207" name="Google Shape;2207;p31"/>
            <p:cNvSpPr/>
            <p:nvPr/>
          </p:nvSpPr>
          <p:spPr>
            <a:xfrm rot="1586529" flipH="1">
              <a:off x="7655351" y="3792125"/>
              <a:ext cx="1442091" cy="706578"/>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1"/>
            <p:cNvSpPr/>
            <p:nvPr/>
          </p:nvSpPr>
          <p:spPr>
            <a:xfrm rot="1586529" flipH="1">
              <a:off x="7887417" y="3522915"/>
              <a:ext cx="260365"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1"/>
            <p:cNvSpPr/>
            <p:nvPr/>
          </p:nvSpPr>
          <p:spPr>
            <a:xfrm rot="1586529" flipH="1">
              <a:off x="7934059" y="3499828"/>
              <a:ext cx="44924" cy="52571"/>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1"/>
            <p:cNvSpPr/>
            <p:nvPr/>
          </p:nvSpPr>
          <p:spPr>
            <a:xfrm rot="1586529" flipH="1">
              <a:off x="8722237" y="4441749"/>
              <a:ext cx="83033" cy="164423"/>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1"/>
            <p:cNvSpPr/>
            <p:nvPr/>
          </p:nvSpPr>
          <p:spPr>
            <a:xfrm rot="1586529" flipH="1">
              <a:off x="7911934" y="3498438"/>
              <a:ext cx="59493"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1"/>
            <p:cNvSpPr/>
            <p:nvPr/>
          </p:nvSpPr>
          <p:spPr>
            <a:xfrm rot="1586529" flipH="1">
              <a:off x="8729710" y="4461477"/>
              <a:ext cx="93360" cy="155905"/>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1"/>
            <p:cNvSpPr/>
            <p:nvPr/>
          </p:nvSpPr>
          <p:spPr>
            <a:xfrm rot="1586529" flipH="1">
              <a:off x="8744084" y="4510033"/>
              <a:ext cx="179140" cy="183859"/>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1"/>
            <p:cNvSpPr/>
            <p:nvPr/>
          </p:nvSpPr>
          <p:spPr>
            <a:xfrm rot="1586529" flipH="1">
              <a:off x="7854590" y="3882064"/>
              <a:ext cx="1022892" cy="493095"/>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1"/>
            <p:cNvSpPr/>
            <p:nvPr/>
          </p:nvSpPr>
          <p:spPr>
            <a:xfrm rot="1586529" flipH="1">
              <a:off x="7946757" y="3807116"/>
              <a:ext cx="1022683" cy="492991"/>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1"/>
            <p:cNvSpPr/>
            <p:nvPr/>
          </p:nvSpPr>
          <p:spPr>
            <a:xfrm rot="1586529" flipH="1">
              <a:off x="7903086" y="3839876"/>
              <a:ext cx="1023831" cy="509333"/>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1"/>
            <p:cNvSpPr/>
            <p:nvPr/>
          </p:nvSpPr>
          <p:spPr>
            <a:xfrm rot="1586529" flipH="1">
              <a:off x="7915372" y="3543564"/>
              <a:ext cx="183278" cy="154723"/>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1"/>
            <p:cNvSpPr/>
            <p:nvPr/>
          </p:nvSpPr>
          <p:spPr>
            <a:xfrm rot="1586529" flipH="1">
              <a:off x="8801210" y="4478241"/>
              <a:ext cx="43672"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1"/>
            <p:cNvSpPr/>
            <p:nvPr/>
          </p:nvSpPr>
          <p:spPr>
            <a:xfrm rot="1586529" flipH="1">
              <a:off x="7947242" y="3807263"/>
              <a:ext cx="1022614" cy="491670"/>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1"/>
            <p:cNvSpPr/>
            <p:nvPr/>
          </p:nvSpPr>
          <p:spPr>
            <a:xfrm rot="1586529" flipH="1">
              <a:off x="7955258" y="3552979"/>
              <a:ext cx="166483" cy="47147"/>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1"/>
            <p:cNvSpPr/>
            <p:nvPr/>
          </p:nvSpPr>
          <p:spPr>
            <a:xfrm rot="1586529" flipH="1">
              <a:off x="7918079" y="3498473"/>
              <a:ext cx="52226"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1"/>
            <p:cNvSpPr/>
            <p:nvPr/>
          </p:nvSpPr>
          <p:spPr>
            <a:xfrm rot="1586529" flipH="1">
              <a:off x="8807455" y="4524895"/>
              <a:ext cx="129452" cy="110948"/>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2169;p30">
            <a:extLst>
              <a:ext uri="{FF2B5EF4-FFF2-40B4-BE49-F238E27FC236}">
                <a16:creationId xmlns:a16="http://schemas.microsoft.com/office/drawing/2014/main" xmlns="" id="{8DE6E4D7-0FC5-4C67-A482-1DA896459223}"/>
              </a:ext>
            </a:extLst>
          </p:cNvPr>
          <p:cNvSpPr txBox="1">
            <a:spLocks noGrp="1"/>
          </p:cNvSpPr>
          <p:nvPr>
            <p:ph type="title"/>
          </p:nvPr>
        </p:nvSpPr>
        <p:spPr>
          <a:xfrm>
            <a:off x="720000" y="29826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366CA6"/>
                </a:solidFill>
                <a:latin typeface="+mj-lt"/>
              </a:rPr>
              <a:t>NỘI DUNG BÀI HỌC</a:t>
            </a:r>
            <a:endParaRPr sz="3200" dirty="0">
              <a:solidFill>
                <a:srgbClr val="366CA6"/>
              </a:solidFill>
              <a:latin typeface="+mj-lt"/>
            </a:endParaRPr>
          </a:p>
        </p:txBody>
      </p:sp>
      <p:sp>
        <p:nvSpPr>
          <p:cNvPr id="30" name="Oval 29">
            <a:extLst>
              <a:ext uri="{FF2B5EF4-FFF2-40B4-BE49-F238E27FC236}">
                <a16:creationId xmlns:a16="http://schemas.microsoft.com/office/drawing/2014/main" xmlns="" id="{84DB0748-7DBF-4E8C-9FB8-E1017354D50F}"/>
              </a:ext>
            </a:extLst>
          </p:cNvPr>
          <p:cNvSpPr/>
          <p:nvPr/>
        </p:nvSpPr>
        <p:spPr>
          <a:xfrm>
            <a:off x="2826143" y="1873626"/>
            <a:ext cx="715115" cy="684045"/>
          </a:xfrm>
          <a:prstGeom prst="ellipse">
            <a:avLst/>
          </a:prstGeom>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600" b="1" dirty="0" smtClean="0">
                <a:solidFill>
                  <a:schemeClr val="bg2"/>
                </a:solidFill>
              </a:rPr>
              <a:t>IV</a:t>
            </a:r>
            <a:endParaRPr lang="en-US" sz="2600" b="1" dirty="0">
              <a:solidFill>
                <a:schemeClr val="bg2"/>
              </a:solidFill>
            </a:endParaRPr>
          </a:p>
        </p:txBody>
      </p:sp>
      <p:sp>
        <p:nvSpPr>
          <p:cNvPr id="2264" name="TextBox 2263">
            <a:extLst>
              <a:ext uri="{FF2B5EF4-FFF2-40B4-BE49-F238E27FC236}">
                <a16:creationId xmlns:a16="http://schemas.microsoft.com/office/drawing/2014/main" xmlns="" id="{7C670036-9D41-4B4A-9198-9ECA4DE8787A}"/>
              </a:ext>
            </a:extLst>
          </p:cNvPr>
          <p:cNvSpPr txBox="1"/>
          <p:nvPr/>
        </p:nvSpPr>
        <p:spPr>
          <a:xfrm>
            <a:off x="3714580" y="1729008"/>
            <a:ext cx="4977358" cy="973280"/>
          </a:xfrm>
          <a:prstGeom prst="rect">
            <a:avLst/>
          </a:prstGeom>
          <a:noFill/>
        </p:spPr>
        <p:txBody>
          <a:bodyPr wrap="square" rtlCol="0">
            <a:spAutoFit/>
          </a:bodyPr>
          <a:lstStyle/>
          <a:p>
            <a:pPr algn="just">
              <a:lnSpc>
                <a:spcPct val="120000"/>
              </a:lnSpc>
              <a:spcBef>
                <a:spcPts val="300"/>
              </a:spcBef>
              <a:spcAft>
                <a:spcPts val="300"/>
              </a:spcAft>
            </a:pPr>
            <a:r>
              <a:rPr lang="nl-NL" sz="2500" b="1" dirty="0">
                <a:solidFill>
                  <a:schemeClr val="bg2"/>
                </a:solidFill>
                <a:ea typeface="Calibri" panose="020F0502020204030204" pitchFamily="34" charset="0"/>
                <a:cs typeface="Times New Roman" panose="02020603050405020304" pitchFamily="18" charset="0"/>
              </a:rPr>
              <a:t>Các ngành nghề liên quan đến sinh học và ứng dụng sinh học</a:t>
            </a:r>
            <a:endParaRPr lang="en-US" sz="2500" dirty="0">
              <a:solidFill>
                <a:schemeClr val="bg2"/>
              </a:solidFill>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xmlns="" id="{D6BD4295-E2A9-49C2-9EF6-BC54C1FA4044}"/>
              </a:ext>
            </a:extLst>
          </p:cNvPr>
          <p:cNvSpPr txBox="1"/>
          <p:nvPr/>
        </p:nvSpPr>
        <p:spPr>
          <a:xfrm>
            <a:off x="3714580" y="3183855"/>
            <a:ext cx="4709420" cy="1015663"/>
          </a:xfrm>
          <a:prstGeom prst="rect">
            <a:avLst/>
          </a:prstGeom>
          <a:noFill/>
        </p:spPr>
        <p:txBody>
          <a:bodyPr wrap="square" rtlCol="0">
            <a:spAutoFit/>
          </a:bodyPr>
          <a:lstStyle/>
          <a:p>
            <a:pPr algn="just">
              <a:lnSpc>
                <a:spcPct val="120000"/>
              </a:lnSpc>
              <a:spcBef>
                <a:spcPts val="300"/>
              </a:spcBef>
              <a:spcAft>
                <a:spcPts val="300"/>
              </a:spcAft>
            </a:pPr>
            <a:r>
              <a:rPr lang="nl-NL" sz="2500" b="1" dirty="0">
                <a:solidFill>
                  <a:schemeClr val="bg2"/>
                </a:solidFill>
                <a:ea typeface="Calibri" panose="020F0502020204030204" pitchFamily="34" charset="0"/>
                <a:cs typeface="Times New Roman" panose="02020603050405020304" pitchFamily="18" charset="0"/>
              </a:rPr>
              <a:t>Sinh học với phát triển bền vững và những vấn đề xã hội</a:t>
            </a:r>
            <a:endParaRPr lang="en-US" sz="2500" dirty="0">
              <a:solidFill>
                <a:schemeClr val="bg2"/>
              </a:solidFill>
              <a:ea typeface="Calibri" panose="020F0502020204030204" pitchFamily="34" charset="0"/>
              <a:cs typeface="Times New Roman" panose="02020603050405020304" pitchFamily="18" charset="0"/>
            </a:endParaRPr>
          </a:p>
        </p:txBody>
      </p:sp>
      <p:sp>
        <p:nvSpPr>
          <p:cNvPr id="81" name="Oval 80">
            <a:extLst>
              <a:ext uri="{FF2B5EF4-FFF2-40B4-BE49-F238E27FC236}">
                <a16:creationId xmlns:a16="http://schemas.microsoft.com/office/drawing/2014/main" xmlns="" id="{84DB0748-7DBF-4E8C-9FB8-E1017354D50F}"/>
              </a:ext>
            </a:extLst>
          </p:cNvPr>
          <p:cNvSpPr/>
          <p:nvPr/>
        </p:nvSpPr>
        <p:spPr>
          <a:xfrm>
            <a:off x="2826144" y="3349665"/>
            <a:ext cx="715115" cy="684045"/>
          </a:xfrm>
          <a:prstGeom prst="ellipse">
            <a:avLst/>
          </a:prstGeom>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600" b="1" dirty="0" smtClean="0">
                <a:solidFill>
                  <a:schemeClr val="bg2"/>
                </a:solidFill>
              </a:rPr>
              <a:t>V</a:t>
            </a:r>
            <a:endParaRPr lang="en-US" sz="2600" b="1" dirty="0">
              <a:solidFill>
                <a:schemeClr val="bg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440" y="1510015"/>
            <a:ext cx="1866307" cy="3277177"/>
          </a:xfrm>
          <a:prstGeom prst="rect">
            <a:avLst/>
          </a:prstGeom>
        </p:spPr>
      </p:pic>
      <p:sp>
        <p:nvSpPr>
          <p:cNvPr id="84" name="Rectangle 83"/>
          <p:cNvSpPr/>
          <p:nvPr/>
        </p:nvSpPr>
        <p:spPr>
          <a:xfrm>
            <a:off x="8461367" y="1619713"/>
            <a:ext cx="335536" cy="272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912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64"/>
                                        </p:tgtEl>
                                        <p:attrNameLst>
                                          <p:attrName>style.visibility</p:attrName>
                                        </p:attrNameLst>
                                      </p:cBhvr>
                                      <p:to>
                                        <p:strVal val="visible"/>
                                      </p:to>
                                    </p:set>
                                    <p:animEffect transition="in" filter="fade">
                                      <p:cBhvr>
                                        <p:cTn id="12" dur="500"/>
                                        <p:tgtEl>
                                          <p:spTgt spid="2264"/>
                                        </p:tgtEl>
                                      </p:cBhvr>
                                    </p:animEffect>
                                    <p:anim calcmode="lin" valueType="num">
                                      <p:cBhvr>
                                        <p:cTn id="13" dur="500" fill="hold"/>
                                        <p:tgtEl>
                                          <p:spTgt spid="2264"/>
                                        </p:tgtEl>
                                        <p:attrNameLst>
                                          <p:attrName>ppt_x</p:attrName>
                                        </p:attrNameLst>
                                      </p:cBhvr>
                                      <p:tavLst>
                                        <p:tav tm="0">
                                          <p:val>
                                            <p:strVal val="#ppt_x"/>
                                          </p:val>
                                        </p:tav>
                                        <p:tav tm="100000">
                                          <p:val>
                                            <p:strVal val="#ppt_x"/>
                                          </p:val>
                                        </p:tav>
                                      </p:tavLst>
                                    </p:anim>
                                    <p:anim calcmode="lin" valueType="num">
                                      <p:cBhvr>
                                        <p:cTn id="14" dur="500" fill="hold"/>
                                        <p:tgtEl>
                                          <p:spTgt spid="226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anim calcmode="lin" valueType="num">
                                      <p:cBhvr>
                                        <p:cTn id="20" dur="500" fill="hold"/>
                                        <p:tgtEl>
                                          <p:spTgt spid="81"/>
                                        </p:tgtEl>
                                        <p:attrNameLst>
                                          <p:attrName>ppt_x</p:attrName>
                                        </p:attrNameLst>
                                      </p:cBhvr>
                                      <p:tavLst>
                                        <p:tav tm="0">
                                          <p:val>
                                            <p:strVal val="#ppt_x"/>
                                          </p:val>
                                        </p:tav>
                                        <p:tav tm="100000">
                                          <p:val>
                                            <p:strVal val="#ppt_x"/>
                                          </p:val>
                                        </p:tav>
                                      </p:tavLst>
                                    </p:anim>
                                    <p:anim calcmode="lin" valueType="num">
                                      <p:cBhvr>
                                        <p:cTn id="21" dur="500" fill="hold"/>
                                        <p:tgtEl>
                                          <p:spTgt spid="8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4"/>
                                        </p:tgtEl>
                                        <p:attrNameLst>
                                          <p:attrName>style.visibility</p:attrName>
                                        </p:attrNameLst>
                                      </p:cBhvr>
                                      <p:to>
                                        <p:strVal val="visible"/>
                                      </p:to>
                                    </p:set>
                                    <p:animEffect transition="in" filter="fade">
                                      <p:cBhvr>
                                        <p:cTn id="24" dur="500"/>
                                        <p:tgtEl>
                                          <p:spTgt spid="124"/>
                                        </p:tgtEl>
                                      </p:cBhvr>
                                    </p:animEffect>
                                    <p:anim calcmode="lin" valueType="num">
                                      <p:cBhvr>
                                        <p:cTn id="25" dur="500" fill="hold"/>
                                        <p:tgtEl>
                                          <p:spTgt spid="124"/>
                                        </p:tgtEl>
                                        <p:attrNameLst>
                                          <p:attrName>ppt_x</p:attrName>
                                        </p:attrNameLst>
                                      </p:cBhvr>
                                      <p:tavLst>
                                        <p:tav tm="0">
                                          <p:val>
                                            <p:strVal val="#ppt_x"/>
                                          </p:val>
                                        </p:tav>
                                        <p:tav tm="100000">
                                          <p:val>
                                            <p:strVal val="#ppt_x"/>
                                          </p:val>
                                        </p:tav>
                                      </p:tavLst>
                                    </p:anim>
                                    <p:anim calcmode="lin" valueType="num">
                                      <p:cBhvr>
                                        <p:cTn id="26" dur="50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264" grpId="0"/>
      <p:bldP spid="124" grpId="0"/>
      <p:bldP spid="8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43364E24-D033-45D5-9BAC-03F94A34CC39}"/>
              </a:ext>
            </a:extLst>
          </p:cNvPr>
          <p:cNvSpPr txBox="1"/>
          <p:nvPr/>
        </p:nvSpPr>
        <p:spPr>
          <a:xfrm>
            <a:off x="-1" y="251244"/>
            <a:ext cx="9144000" cy="492443"/>
          </a:xfrm>
          <a:prstGeom prst="rect">
            <a:avLst/>
          </a:prstGeom>
          <a:noFill/>
        </p:spPr>
        <p:txBody>
          <a:bodyPr wrap="square" rtlCol="0">
            <a:spAutoFit/>
          </a:bodyPr>
          <a:lstStyle/>
          <a:p>
            <a:pPr algn="ctr"/>
            <a:r>
              <a:rPr lang="en-US" sz="2600" b="1" dirty="0" smtClean="0">
                <a:solidFill>
                  <a:schemeClr val="bg2">
                    <a:lumMod val="90000"/>
                    <a:lumOff val="10000"/>
                  </a:schemeClr>
                </a:solidFill>
              </a:rPr>
              <a:t>2. </a:t>
            </a:r>
            <a:r>
              <a:rPr lang="en-US" sz="2600" b="1" dirty="0" err="1" smtClean="0">
                <a:solidFill>
                  <a:schemeClr val="bg2">
                    <a:lumMod val="90000"/>
                    <a:lumOff val="10000"/>
                  </a:schemeClr>
                </a:solidFill>
              </a:rPr>
              <a:t>Nhóm</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ngành</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ứng</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dụng</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sinh</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học</a:t>
            </a:r>
            <a:endParaRPr lang="en-US" sz="2600" b="1" dirty="0">
              <a:solidFill>
                <a:schemeClr val="bg2">
                  <a:lumMod val="90000"/>
                  <a:lumOff val="10000"/>
                </a:schemeClr>
              </a:solidFill>
            </a:endParaRPr>
          </a:p>
        </p:txBody>
      </p:sp>
      <p:sp>
        <p:nvSpPr>
          <p:cNvPr id="9" name="Rounded Rectangle 8"/>
          <p:cNvSpPr/>
          <p:nvPr/>
        </p:nvSpPr>
        <p:spPr>
          <a:xfrm>
            <a:off x="2519795" y="1159383"/>
            <a:ext cx="6270916" cy="1475946"/>
          </a:xfrm>
          <a:prstGeom prst="roundRect">
            <a:avLst/>
          </a:prstGeom>
          <a:solidFill>
            <a:schemeClr val="bg1"/>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800" dirty="0" smtClean="0">
                <a:solidFill>
                  <a:schemeClr val="bg2"/>
                </a:solidFill>
              </a:rPr>
              <a:t>P</a:t>
            </a:r>
            <a:r>
              <a:rPr lang="vi-VN" sz="1800" dirty="0" smtClean="0">
                <a:solidFill>
                  <a:schemeClr val="bg2"/>
                </a:solidFill>
              </a:rPr>
              <a:t>hối </a:t>
            </a:r>
            <a:r>
              <a:rPr lang="vi-VN" sz="1800" dirty="0">
                <a:solidFill>
                  <a:schemeClr val="bg2"/>
                </a:solidFill>
              </a:rPr>
              <a:t>hợp chặt chẽ giữa việc trồng, bảo vệ và khai thác rừng một cách hợp </a:t>
            </a:r>
            <a:r>
              <a:rPr lang="vi-VN" sz="1800" dirty="0" smtClean="0">
                <a:solidFill>
                  <a:schemeClr val="bg2"/>
                </a:solidFill>
              </a:rPr>
              <a:t>lí</a:t>
            </a:r>
            <a:r>
              <a:rPr lang="en-US" sz="1800" dirty="0" smtClean="0">
                <a:solidFill>
                  <a:schemeClr val="bg2"/>
                </a:solidFill>
              </a:rPr>
              <a:t>,</a:t>
            </a:r>
            <a:r>
              <a:rPr lang="vi-VN" sz="1800" dirty="0" smtClean="0">
                <a:solidFill>
                  <a:schemeClr val="bg2"/>
                </a:solidFill>
              </a:rPr>
              <a:t> </a:t>
            </a:r>
            <a:r>
              <a:rPr lang="vi-VN" sz="1800" dirty="0">
                <a:solidFill>
                  <a:schemeClr val="bg2"/>
                </a:solidFill>
              </a:rPr>
              <a:t>ban hành nhiều chính sách nhằm hỗ trợ cho việc quản lí và bảo vệ rừng. Nhờ đó, diện tích rừng được khôi phục đáng kể.</a:t>
            </a:r>
            <a:endParaRPr lang="en-US" sz="1800" dirty="0">
              <a:solidFill>
                <a:schemeClr val="bg2"/>
              </a:solidFill>
            </a:endParaRPr>
          </a:p>
        </p:txBody>
      </p:sp>
      <p:sp>
        <p:nvSpPr>
          <p:cNvPr id="10" name="Right Arrow Callout 9"/>
          <p:cNvSpPr/>
          <p:nvPr/>
        </p:nvSpPr>
        <p:spPr>
          <a:xfrm>
            <a:off x="389657" y="1310053"/>
            <a:ext cx="2047010" cy="1174605"/>
          </a:xfrm>
          <a:prstGeom prst="rightArrowCallout">
            <a:avLst>
              <a:gd name="adj1" fmla="val 25000"/>
              <a:gd name="adj2" fmla="val 25000"/>
              <a:gd name="adj3" fmla="val 25000"/>
              <a:gd name="adj4" fmla="val 76942"/>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5400000" scaled="1"/>
            <a:tileRect/>
          </a:gradFill>
          <a:ln>
            <a:noFill/>
          </a:ln>
        </p:spPr>
        <p:style>
          <a:lnRef idx="3">
            <a:schemeClr val="lt1"/>
          </a:lnRef>
          <a:fillRef idx="1">
            <a:schemeClr val="dk1"/>
          </a:fillRef>
          <a:effectRef idx="1">
            <a:schemeClr val="dk1"/>
          </a:effectRef>
          <a:fontRef idx="minor">
            <a:schemeClr val="lt1"/>
          </a:fontRef>
        </p:style>
        <p:txBody>
          <a:bodyPr rtlCol="0" anchor="ctr"/>
          <a:lstStyle/>
          <a:p>
            <a:pPr algn="ctr">
              <a:lnSpc>
                <a:spcPct val="120000"/>
              </a:lnSpc>
            </a:pPr>
            <a:r>
              <a:rPr lang="en-US" sz="2000" dirty="0" err="1" smtClean="0">
                <a:solidFill>
                  <a:schemeClr val="bg2"/>
                </a:solidFill>
              </a:rPr>
              <a:t>Lâm</a:t>
            </a:r>
            <a:r>
              <a:rPr lang="en-US" sz="2000" dirty="0" smtClean="0">
                <a:solidFill>
                  <a:schemeClr val="bg2"/>
                </a:solidFill>
              </a:rPr>
              <a:t> </a:t>
            </a:r>
            <a:r>
              <a:rPr lang="en-US" sz="2000" dirty="0" err="1" smtClean="0">
                <a:solidFill>
                  <a:schemeClr val="bg2"/>
                </a:solidFill>
              </a:rPr>
              <a:t>nghiệp</a:t>
            </a:r>
            <a:endParaRPr lang="en-US" sz="2000" dirty="0">
              <a:solidFill>
                <a:schemeClr val="bg2"/>
              </a:solidFill>
            </a:endParaRPr>
          </a:p>
        </p:txBody>
      </p:sp>
      <p:sp>
        <p:nvSpPr>
          <p:cNvPr id="14" name="Right Arrow Callout 13"/>
          <p:cNvSpPr/>
          <p:nvPr/>
        </p:nvSpPr>
        <p:spPr>
          <a:xfrm>
            <a:off x="389657" y="3201695"/>
            <a:ext cx="2047010" cy="1174605"/>
          </a:xfrm>
          <a:prstGeom prst="rightArrowCallout">
            <a:avLst>
              <a:gd name="adj1" fmla="val 25000"/>
              <a:gd name="adj2" fmla="val 25000"/>
              <a:gd name="adj3" fmla="val 25000"/>
              <a:gd name="adj4" fmla="val 76942"/>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8100000" scaled="1"/>
            <a:tileRect/>
          </a:gradFill>
          <a:ln>
            <a:noFill/>
          </a:ln>
        </p:spPr>
        <p:style>
          <a:lnRef idx="3">
            <a:schemeClr val="lt1"/>
          </a:lnRef>
          <a:fillRef idx="1">
            <a:schemeClr val="dk1"/>
          </a:fillRef>
          <a:effectRef idx="1">
            <a:schemeClr val="dk1"/>
          </a:effectRef>
          <a:fontRef idx="minor">
            <a:schemeClr val="lt1"/>
          </a:fontRef>
        </p:style>
        <p:txBody>
          <a:bodyPr rtlCol="0" anchor="ctr"/>
          <a:lstStyle/>
          <a:p>
            <a:pPr algn="ctr">
              <a:lnSpc>
                <a:spcPct val="120000"/>
              </a:lnSpc>
            </a:pPr>
            <a:r>
              <a:rPr lang="en-US" sz="2000" dirty="0" err="1" smtClean="0">
                <a:solidFill>
                  <a:schemeClr val="bg2"/>
                </a:solidFill>
              </a:rPr>
              <a:t>Thuỷ</a:t>
            </a:r>
            <a:r>
              <a:rPr lang="en-US" sz="2000" dirty="0" smtClean="0">
                <a:solidFill>
                  <a:schemeClr val="bg2"/>
                </a:solidFill>
              </a:rPr>
              <a:t> </a:t>
            </a:r>
            <a:r>
              <a:rPr lang="en-US" sz="2000" dirty="0" err="1" smtClean="0">
                <a:solidFill>
                  <a:schemeClr val="bg2"/>
                </a:solidFill>
              </a:rPr>
              <a:t>sản</a:t>
            </a:r>
            <a:endParaRPr lang="en-US" sz="2000" dirty="0">
              <a:solidFill>
                <a:schemeClr val="bg2"/>
              </a:solidFill>
            </a:endParaRPr>
          </a:p>
        </p:txBody>
      </p:sp>
      <p:sp>
        <p:nvSpPr>
          <p:cNvPr id="15" name="Rounded Rectangle 14"/>
          <p:cNvSpPr/>
          <p:nvPr/>
        </p:nvSpPr>
        <p:spPr>
          <a:xfrm>
            <a:off x="2519795" y="3051024"/>
            <a:ext cx="6270916" cy="1475946"/>
          </a:xfrm>
          <a:prstGeom prst="roundRect">
            <a:avLst/>
          </a:prstGeom>
          <a:solidFill>
            <a:schemeClr val="bg1"/>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900" dirty="0">
                <a:solidFill>
                  <a:schemeClr val="bg2"/>
                </a:solidFill>
              </a:rPr>
              <a:t>G</a:t>
            </a:r>
            <a:r>
              <a:rPr lang="vi-VN" sz="1900" dirty="0" smtClean="0">
                <a:solidFill>
                  <a:schemeClr val="bg2"/>
                </a:solidFill>
              </a:rPr>
              <a:t>iữ </a:t>
            </a:r>
            <a:r>
              <a:rPr lang="vi-VN" sz="1900" dirty="0">
                <a:solidFill>
                  <a:schemeClr val="bg2"/>
                </a:solidFill>
              </a:rPr>
              <a:t>vị trí quan trọng trong cơ cấu các ngành kinh tế nông nghiệp và kinh tế </a:t>
            </a:r>
            <a:r>
              <a:rPr lang="vi-VN" sz="1900" dirty="0" smtClean="0">
                <a:solidFill>
                  <a:schemeClr val="bg2"/>
                </a:solidFill>
              </a:rPr>
              <a:t>biển</a:t>
            </a:r>
            <a:r>
              <a:rPr lang="en-US" sz="1900" dirty="0" smtClean="0">
                <a:solidFill>
                  <a:schemeClr val="bg2"/>
                </a:solidFill>
              </a:rPr>
              <a:t>,</a:t>
            </a:r>
            <a:r>
              <a:rPr lang="vi-VN" sz="1900" dirty="0" smtClean="0">
                <a:solidFill>
                  <a:schemeClr val="bg2"/>
                </a:solidFill>
              </a:rPr>
              <a:t> </a:t>
            </a:r>
            <a:r>
              <a:rPr lang="vi-VN" sz="1900" dirty="0">
                <a:solidFill>
                  <a:schemeClr val="bg2"/>
                </a:solidFill>
              </a:rPr>
              <a:t>bảo đảm quốc phòng, an ninh, giữ vững độc </a:t>
            </a:r>
            <a:r>
              <a:rPr lang="vi-VN" sz="1900" dirty="0" smtClean="0">
                <a:solidFill>
                  <a:schemeClr val="bg2"/>
                </a:solidFill>
              </a:rPr>
              <a:t>lập</a:t>
            </a:r>
            <a:r>
              <a:rPr lang="en-US" sz="1900" dirty="0" smtClean="0">
                <a:solidFill>
                  <a:schemeClr val="bg2"/>
                </a:solidFill>
              </a:rPr>
              <a:t> </a:t>
            </a:r>
            <a:r>
              <a:rPr lang="en-US" sz="1900" dirty="0" err="1" smtClean="0">
                <a:solidFill>
                  <a:schemeClr val="bg2"/>
                </a:solidFill>
              </a:rPr>
              <a:t>và</a:t>
            </a:r>
            <a:r>
              <a:rPr lang="vi-VN" sz="1900" dirty="0" smtClean="0">
                <a:solidFill>
                  <a:schemeClr val="bg2"/>
                </a:solidFill>
              </a:rPr>
              <a:t> </a:t>
            </a:r>
            <a:r>
              <a:rPr lang="vi-VN" sz="1900" dirty="0">
                <a:solidFill>
                  <a:schemeClr val="bg2"/>
                </a:solidFill>
              </a:rPr>
              <a:t>chủ quyền biển đảo của Tổ quốc.</a:t>
            </a:r>
            <a:endParaRPr lang="en-US" sz="1900" dirty="0">
              <a:solidFill>
                <a:schemeClr val="bg2"/>
              </a:solidFill>
            </a:endParaRPr>
          </a:p>
        </p:txBody>
      </p:sp>
    </p:spTree>
    <p:extLst>
      <p:ext uri="{BB962C8B-B14F-4D97-AF65-F5344CB8AC3E}">
        <p14:creationId xmlns:p14="http://schemas.microsoft.com/office/powerpoint/2010/main" val="482223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46422" y="4582391"/>
            <a:ext cx="245715" cy="264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7"/>
          <p:cNvGrpSpPr/>
          <p:nvPr/>
        </p:nvGrpSpPr>
        <p:grpSpPr>
          <a:xfrm rot="5400000">
            <a:off x="4580479" y="-2733833"/>
            <a:ext cx="987687" cy="7235630"/>
            <a:chOff x="0" y="0"/>
            <a:chExt cx="2565552" cy="8252080"/>
          </a:xfrm>
          <a:solidFill>
            <a:srgbClr val="A79BBE"/>
          </a:solidFill>
        </p:grpSpPr>
        <p:sp>
          <p:nvSpPr>
            <p:cNvPr id="5" name="Freeform 8"/>
            <p:cNvSpPr/>
            <p:nvPr/>
          </p:nvSpPr>
          <p:spPr>
            <a:xfrm>
              <a:off x="0" y="0"/>
              <a:ext cx="2570532" cy="8255757"/>
            </a:xfrm>
            <a:custGeom>
              <a:avLst/>
              <a:gdLst/>
              <a:ahLst/>
              <a:cxnLst/>
              <a:rect l="l" t="t" r="r" b="b"/>
              <a:pathLst>
                <a:path w="2570532" h="8255757">
                  <a:moveTo>
                    <a:pt x="2564839" y="1112592"/>
                  </a:moveTo>
                  <a:cubicBezTo>
                    <a:pt x="2559147" y="1453591"/>
                    <a:pt x="2550356" y="7810569"/>
                    <a:pt x="2550356" y="7810569"/>
                  </a:cubicBezTo>
                  <a:cubicBezTo>
                    <a:pt x="2550356" y="7960164"/>
                    <a:pt x="2413790" y="8119264"/>
                    <a:pt x="2211012" y="8119264"/>
                  </a:cubicBezTo>
                  <a:cubicBezTo>
                    <a:pt x="2211012" y="8119264"/>
                    <a:pt x="1747503" y="8126705"/>
                    <a:pt x="1379264" y="8125954"/>
                  </a:cubicBezTo>
                  <a:cubicBezTo>
                    <a:pt x="1358627" y="8154560"/>
                    <a:pt x="1338570" y="8181427"/>
                    <a:pt x="1332046" y="8187157"/>
                  </a:cubicBezTo>
                  <a:cubicBezTo>
                    <a:pt x="1323228" y="8194901"/>
                    <a:pt x="1304780" y="8221063"/>
                    <a:pt x="1291002" y="8241419"/>
                  </a:cubicBezTo>
                  <a:cubicBezTo>
                    <a:pt x="1282101" y="8254572"/>
                    <a:pt x="1263230" y="8255757"/>
                    <a:pt x="1252736" y="8243835"/>
                  </a:cubicBezTo>
                  <a:cubicBezTo>
                    <a:pt x="1231200" y="8219370"/>
                    <a:pt x="1199001" y="8181336"/>
                    <a:pt x="1184913" y="8157317"/>
                  </a:cubicBezTo>
                  <a:cubicBezTo>
                    <a:pt x="1178494" y="8146375"/>
                    <a:pt x="1172538" y="8135175"/>
                    <a:pt x="1167084" y="8124282"/>
                  </a:cubicBezTo>
                  <a:cubicBezTo>
                    <a:pt x="1137061" y="8123806"/>
                    <a:pt x="1109055" y="8123220"/>
                    <a:pt x="1083678" y="8122507"/>
                  </a:cubicBezTo>
                  <a:cubicBezTo>
                    <a:pt x="769588" y="8113672"/>
                    <a:pt x="324392" y="8109807"/>
                    <a:pt x="324392" y="8109807"/>
                  </a:cubicBezTo>
                  <a:cubicBezTo>
                    <a:pt x="25400" y="8119264"/>
                    <a:pt x="49183" y="8009211"/>
                    <a:pt x="22788" y="7829486"/>
                  </a:cubicBezTo>
                  <a:cubicBezTo>
                    <a:pt x="22788" y="7829486"/>
                    <a:pt x="0" y="7662563"/>
                    <a:pt x="0" y="7413577"/>
                  </a:cubicBezTo>
                  <a:cubicBezTo>
                    <a:pt x="0" y="1429588"/>
                    <a:pt x="12668" y="1433308"/>
                    <a:pt x="32875" y="299237"/>
                  </a:cubicBezTo>
                  <a:cubicBezTo>
                    <a:pt x="33835" y="113086"/>
                    <a:pt x="185010" y="0"/>
                    <a:pt x="344568" y="0"/>
                  </a:cubicBezTo>
                  <a:lnTo>
                    <a:pt x="2241274" y="19670"/>
                  </a:lnTo>
                  <a:cubicBezTo>
                    <a:pt x="2400832" y="19670"/>
                    <a:pt x="2538339" y="175058"/>
                    <a:pt x="2540267" y="384358"/>
                  </a:cubicBezTo>
                  <a:cubicBezTo>
                    <a:pt x="2540268" y="384357"/>
                    <a:pt x="2570532" y="771594"/>
                    <a:pt x="2564839" y="1112592"/>
                  </a:cubicBezTo>
                  <a:close/>
                </a:path>
              </a:pathLst>
            </a:custGeom>
            <a:grpFill/>
          </p:spPr>
        </p:sp>
      </p:grpSp>
      <p:sp>
        <p:nvSpPr>
          <p:cNvPr id="6" name="Rectangle 5"/>
          <p:cNvSpPr/>
          <p:nvPr/>
        </p:nvSpPr>
        <p:spPr>
          <a:xfrm>
            <a:off x="1519020" y="668503"/>
            <a:ext cx="7107380" cy="432875"/>
          </a:xfrm>
          <a:prstGeom prst="rect">
            <a:avLst/>
          </a:prstGeom>
        </p:spPr>
        <p:txBody>
          <a:bodyPr wrap="square">
            <a:spAutoFit/>
          </a:bodyPr>
          <a:lstStyle/>
          <a:p>
            <a:pPr algn="ctr">
              <a:lnSpc>
                <a:spcPct val="130000"/>
              </a:lnSpc>
              <a:spcBef>
                <a:spcPts val="300"/>
              </a:spcBef>
              <a:spcAft>
                <a:spcPts val="300"/>
              </a:spcAft>
            </a:pPr>
            <a:r>
              <a:rPr lang="fr-FR" sz="1900" dirty="0" err="1" smtClean="0">
                <a:solidFill>
                  <a:schemeClr val="bg1"/>
                </a:solidFill>
                <a:latin typeface="+mj-lt"/>
                <a:ea typeface="Calibri" panose="020F0502020204030204" pitchFamily="34" charset="0"/>
                <a:cs typeface="Times New Roman" panose="02020603050405020304" pitchFamily="18" charset="0"/>
              </a:rPr>
              <a:t>Sắp</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xếp</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các</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hình</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ảnh</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sau</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vào</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đúng</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nhóm</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ngành</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phù</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hợp</a:t>
            </a:r>
            <a:endParaRPr lang="en-US" sz="1900" dirty="0">
              <a:solidFill>
                <a:schemeClr val="bg1"/>
              </a:solidFill>
              <a:latin typeface="+mj-lt"/>
              <a:ea typeface="Calibri" panose="020F0502020204030204" pitchFamily="34" charset="0"/>
              <a:cs typeface="Times New Roman" panose="02020603050405020304" pitchFamily="18" charset="0"/>
            </a:endParaRPr>
          </a:p>
        </p:txBody>
      </p:sp>
      <p:pic>
        <p:nvPicPr>
          <p:cNvPr id="19460" name="Picture 4" descr="https://o.remove.bg/downloads/de1282ae-641d-44df-b24a-7b9e342572d5/image-removebg-pre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l="31645"/>
          <a:stretch/>
        </p:blipFill>
        <p:spPr bwMode="auto">
          <a:xfrm>
            <a:off x="505695" y="72741"/>
            <a:ext cx="1738742" cy="15262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101 từ vựng chuyên ngành y dược/ chuyên ngành y khoa/ từ vựng chuyên..."/>
          <p:cNvPicPr/>
          <p:nvPr/>
        </p:nvPicPr>
        <p:blipFill>
          <a:blip r:embed="rId3">
            <a:extLst>
              <a:ext uri="{28A0092B-C50C-407E-A947-70E740481C1C}">
                <a14:useLocalDpi xmlns:a14="http://schemas.microsoft.com/office/drawing/2010/main" val="0"/>
              </a:ext>
            </a:extLst>
          </a:blip>
          <a:srcRect/>
          <a:stretch>
            <a:fillRect/>
          </a:stretch>
        </p:blipFill>
        <p:spPr bwMode="auto">
          <a:xfrm>
            <a:off x="877307" y="1737153"/>
            <a:ext cx="3383282" cy="2472113"/>
          </a:xfrm>
          <a:prstGeom prst="rect">
            <a:avLst/>
          </a:prstGeom>
          <a:noFill/>
          <a:ln>
            <a:noFill/>
          </a:ln>
        </p:spPr>
      </p:pic>
      <p:pic>
        <p:nvPicPr>
          <p:cNvPr id="14" name="Picture 13" descr="Chương trình đào tạo Ngành Công nghệ thực phẩm - Trang Tuyển Sinh | Thông  tin tuyển sinh Đại học Cao đẳ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1372" y="1739524"/>
            <a:ext cx="3533948" cy="2472113"/>
          </a:xfrm>
          <a:prstGeom prst="rect">
            <a:avLst/>
          </a:prstGeom>
          <a:noFill/>
          <a:ln>
            <a:noFill/>
          </a:ln>
        </p:spPr>
      </p:pic>
      <p:sp>
        <p:nvSpPr>
          <p:cNvPr id="2" name="TextBox 1"/>
          <p:cNvSpPr txBox="1"/>
          <p:nvPr/>
        </p:nvSpPr>
        <p:spPr>
          <a:xfrm>
            <a:off x="313341" y="4475529"/>
            <a:ext cx="4511213" cy="369332"/>
          </a:xfrm>
          <a:prstGeom prst="rect">
            <a:avLst/>
          </a:prstGeom>
          <a:noFill/>
        </p:spPr>
        <p:txBody>
          <a:bodyPr wrap="square" rtlCol="0">
            <a:spAutoFit/>
          </a:bodyPr>
          <a:lstStyle/>
          <a:p>
            <a:pPr marL="342900" indent="-342900" algn="ctr">
              <a:buFont typeface="Wingdings" panose="05000000000000000000" pitchFamily="2" charset="2"/>
              <a:buChar char="Ø"/>
            </a:pPr>
            <a:r>
              <a:rPr lang="en-US" sz="1800" dirty="0" err="1" smtClean="0"/>
              <a:t>Nhóm</a:t>
            </a:r>
            <a:r>
              <a:rPr lang="en-US" sz="1800" dirty="0" smtClean="0"/>
              <a:t> </a:t>
            </a:r>
            <a:r>
              <a:rPr lang="en-US" sz="1800" dirty="0" err="1" smtClean="0"/>
              <a:t>ngành</a:t>
            </a:r>
            <a:r>
              <a:rPr lang="en-US" sz="1800" dirty="0" smtClean="0"/>
              <a:t> </a:t>
            </a:r>
            <a:r>
              <a:rPr lang="en-US" sz="1800" dirty="0" err="1" smtClean="0"/>
              <a:t>sinh</a:t>
            </a:r>
            <a:r>
              <a:rPr lang="en-US" sz="1800" dirty="0" smtClean="0"/>
              <a:t> </a:t>
            </a:r>
            <a:r>
              <a:rPr lang="en-US" sz="1800" dirty="0" err="1" smtClean="0"/>
              <a:t>học</a:t>
            </a:r>
            <a:r>
              <a:rPr lang="en-US" sz="1800" dirty="0" smtClean="0"/>
              <a:t> </a:t>
            </a:r>
            <a:r>
              <a:rPr lang="en-US" sz="1800" dirty="0" err="1" smtClean="0"/>
              <a:t>cơ</a:t>
            </a:r>
            <a:r>
              <a:rPr lang="en-US" sz="1800" dirty="0" smtClean="0"/>
              <a:t> </a:t>
            </a:r>
            <a:r>
              <a:rPr lang="en-US" sz="1800" dirty="0" err="1" smtClean="0"/>
              <a:t>bản</a:t>
            </a:r>
            <a:r>
              <a:rPr lang="en-US" sz="1800" dirty="0" smtClean="0"/>
              <a:t> – </a:t>
            </a:r>
            <a:r>
              <a:rPr lang="en-US" sz="1800" i="1" dirty="0" smtClean="0"/>
              <a:t>Y </a:t>
            </a:r>
            <a:r>
              <a:rPr lang="en-US" sz="1800" i="1" dirty="0" err="1" smtClean="0"/>
              <a:t>học</a:t>
            </a:r>
            <a:endParaRPr lang="en-US" sz="1800" i="1" dirty="0"/>
          </a:p>
        </p:txBody>
      </p:sp>
      <p:sp>
        <p:nvSpPr>
          <p:cNvPr id="15" name="TextBox 14"/>
          <p:cNvSpPr txBox="1"/>
          <p:nvPr/>
        </p:nvSpPr>
        <p:spPr>
          <a:xfrm>
            <a:off x="4824554" y="4256301"/>
            <a:ext cx="3867583" cy="812530"/>
          </a:xfrm>
          <a:prstGeom prst="rect">
            <a:avLst/>
          </a:prstGeom>
          <a:noFill/>
        </p:spPr>
        <p:txBody>
          <a:bodyPr wrap="square" rtlCol="0">
            <a:spAutoFit/>
          </a:bodyPr>
          <a:lstStyle/>
          <a:p>
            <a:pPr marL="342900" indent="-342900" algn="ctr">
              <a:lnSpc>
                <a:spcPct val="130000"/>
              </a:lnSpc>
              <a:buFont typeface="Wingdings" panose="05000000000000000000" pitchFamily="2" charset="2"/>
              <a:buChar char="Ø"/>
            </a:pPr>
            <a:r>
              <a:rPr lang="en-US" sz="1800" dirty="0" err="1" smtClean="0"/>
              <a:t>Nhóm</a:t>
            </a:r>
            <a:r>
              <a:rPr lang="en-US" sz="1800" dirty="0" smtClean="0"/>
              <a:t> </a:t>
            </a:r>
            <a:r>
              <a:rPr lang="en-US" sz="1800" dirty="0" err="1" smtClean="0"/>
              <a:t>ngành</a:t>
            </a:r>
            <a:r>
              <a:rPr lang="en-US" sz="1800" dirty="0" smtClean="0"/>
              <a:t> </a:t>
            </a:r>
            <a:r>
              <a:rPr lang="en-US" sz="1800" dirty="0" err="1" smtClean="0"/>
              <a:t>ứng</a:t>
            </a:r>
            <a:r>
              <a:rPr lang="en-US" sz="1800" dirty="0" smtClean="0"/>
              <a:t> </a:t>
            </a:r>
            <a:r>
              <a:rPr lang="en-US" sz="1800" dirty="0" err="1" smtClean="0"/>
              <a:t>dụng</a:t>
            </a:r>
            <a:r>
              <a:rPr lang="en-US" sz="1800" dirty="0" smtClean="0"/>
              <a:t> </a:t>
            </a:r>
            <a:r>
              <a:rPr lang="en-US" sz="1800" dirty="0" err="1" smtClean="0"/>
              <a:t>sinh</a:t>
            </a:r>
            <a:r>
              <a:rPr lang="en-US" sz="1800" dirty="0" smtClean="0"/>
              <a:t> </a:t>
            </a:r>
            <a:r>
              <a:rPr lang="en-US" sz="1800" dirty="0" err="1" smtClean="0"/>
              <a:t>học</a:t>
            </a:r>
            <a:r>
              <a:rPr lang="en-US" sz="1800" dirty="0" smtClean="0"/>
              <a:t> – </a:t>
            </a:r>
            <a:r>
              <a:rPr lang="en-US" sz="1800" i="1" dirty="0" err="1" smtClean="0"/>
              <a:t>Công</a:t>
            </a:r>
            <a:r>
              <a:rPr lang="en-US" sz="1800" i="1" dirty="0" smtClean="0"/>
              <a:t> </a:t>
            </a:r>
            <a:r>
              <a:rPr lang="en-US" sz="1800" i="1" dirty="0" err="1" smtClean="0"/>
              <a:t>nghệ</a:t>
            </a:r>
            <a:r>
              <a:rPr lang="en-US" sz="1800" i="1" dirty="0" smtClean="0"/>
              <a:t> </a:t>
            </a:r>
            <a:r>
              <a:rPr lang="en-US" sz="1800" i="1" dirty="0" err="1" smtClean="0"/>
              <a:t>thực</a:t>
            </a:r>
            <a:r>
              <a:rPr lang="en-US" sz="1800" i="1" dirty="0" smtClean="0"/>
              <a:t> </a:t>
            </a:r>
            <a:r>
              <a:rPr lang="en-US" sz="1800" i="1" dirty="0" err="1" smtClean="0"/>
              <a:t>phẩm</a:t>
            </a:r>
            <a:endParaRPr lang="en-US" sz="1800" i="1" dirty="0"/>
          </a:p>
        </p:txBody>
      </p:sp>
    </p:spTree>
    <p:extLst>
      <p:ext uri="{BB962C8B-B14F-4D97-AF65-F5344CB8AC3E}">
        <p14:creationId xmlns:p14="http://schemas.microsoft.com/office/powerpoint/2010/main" val="172651171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5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rot="5400000">
            <a:off x="4580479" y="-2733833"/>
            <a:ext cx="987687" cy="7235630"/>
            <a:chOff x="0" y="0"/>
            <a:chExt cx="2565552" cy="8252080"/>
          </a:xfrm>
          <a:solidFill>
            <a:srgbClr val="A79BBE"/>
          </a:solidFill>
        </p:grpSpPr>
        <p:sp>
          <p:nvSpPr>
            <p:cNvPr id="9" name="Freeform 8"/>
            <p:cNvSpPr/>
            <p:nvPr/>
          </p:nvSpPr>
          <p:spPr>
            <a:xfrm>
              <a:off x="0" y="0"/>
              <a:ext cx="2570532" cy="8255757"/>
            </a:xfrm>
            <a:custGeom>
              <a:avLst/>
              <a:gdLst/>
              <a:ahLst/>
              <a:cxnLst/>
              <a:rect l="l" t="t" r="r" b="b"/>
              <a:pathLst>
                <a:path w="2570532" h="8255757">
                  <a:moveTo>
                    <a:pt x="2564839" y="1112592"/>
                  </a:moveTo>
                  <a:cubicBezTo>
                    <a:pt x="2559147" y="1453591"/>
                    <a:pt x="2550356" y="7810569"/>
                    <a:pt x="2550356" y="7810569"/>
                  </a:cubicBezTo>
                  <a:cubicBezTo>
                    <a:pt x="2550356" y="7960164"/>
                    <a:pt x="2413790" y="8119264"/>
                    <a:pt x="2211012" y="8119264"/>
                  </a:cubicBezTo>
                  <a:cubicBezTo>
                    <a:pt x="2211012" y="8119264"/>
                    <a:pt x="1747503" y="8126705"/>
                    <a:pt x="1379264" y="8125954"/>
                  </a:cubicBezTo>
                  <a:cubicBezTo>
                    <a:pt x="1358627" y="8154560"/>
                    <a:pt x="1338570" y="8181427"/>
                    <a:pt x="1332046" y="8187157"/>
                  </a:cubicBezTo>
                  <a:cubicBezTo>
                    <a:pt x="1323228" y="8194901"/>
                    <a:pt x="1304780" y="8221063"/>
                    <a:pt x="1291002" y="8241419"/>
                  </a:cubicBezTo>
                  <a:cubicBezTo>
                    <a:pt x="1282101" y="8254572"/>
                    <a:pt x="1263230" y="8255757"/>
                    <a:pt x="1252736" y="8243835"/>
                  </a:cubicBezTo>
                  <a:cubicBezTo>
                    <a:pt x="1231200" y="8219370"/>
                    <a:pt x="1199001" y="8181336"/>
                    <a:pt x="1184913" y="8157317"/>
                  </a:cubicBezTo>
                  <a:cubicBezTo>
                    <a:pt x="1178494" y="8146375"/>
                    <a:pt x="1172538" y="8135175"/>
                    <a:pt x="1167084" y="8124282"/>
                  </a:cubicBezTo>
                  <a:cubicBezTo>
                    <a:pt x="1137061" y="8123806"/>
                    <a:pt x="1109055" y="8123220"/>
                    <a:pt x="1083678" y="8122507"/>
                  </a:cubicBezTo>
                  <a:cubicBezTo>
                    <a:pt x="769588" y="8113672"/>
                    <a:pt x="324392" y="8109807"/>
                    <a:pt x="324392" y="8109807"/>
                  </a:cubicBezTo>
                  <a:cubicBezTo>
                    <a:pt x="25400" y="8119264"/>
                    <a:pt x="49183" y="8009211"/>
                    <a:pt x="22788" y="7829486"/>
                  </a:cubicBezTo>
                  <a:cubicBezTo>
                    <a:pt x="22788" y="7829486"/>
                    <a:pt x="0" y="7662563"/>
                    <a:pt x="0" y="7413577"/>
                  </a:cubicBezTo>
                  <a:cubicBezTo>
                    <a:pt x="0" y="1429588"/>
                    <a:pt x="12668" y="1433308"/>
                    <a:pt x="32875" y="299237"/>
                  </a:cubicBezTo>
                  <a:cubicBezTo>
                    <a:pt x="33835" y="113086"/>
                    <a:pt x="185010" y="0"/>
                    <a:pt x="344568" y="0"/>
                  </a:cubicBezTo>
                  <a:lnTo>
                    <a:pt x="2241274" y="19670"/>
                  </a:lnTo>
                  <a:cubicBezTo>
                    <a:pt x="2400832" y="19670"/>
                    <a:pt x="2538339" y="175058"/>
                    <a:pt x="2540267" y="384358"/>
                  </a:cubicBezTo>
                  <a:cubicBezTo>
                    <a:pt x="2540268" y="384357"/>
                    <a:pt x="2570532" y="771594"/>
                    <a:pt x="2564839" y="1112592"/>
                  </a:cubicBezTo>
                  <a:close/>
                </a:path>
              </a:pathLst>
            </a:custGeom>
            <a:grpFill/>
          </p:spPr>
        </p:sp>
      </p:grpSp>
      <p:sp>
        <p:nvSpPr>
          <p:cNvPr id="10" name="Rectangle 9"/>
          <p:cNvSpPr/>
          <p:nvPr/>
        </p:nvSpPr>
        <p:spPr>
          <a:xfrm>
            <a:off x="1519020" y="668503"/>
            <a:ext cx="7107380" cy="432875"/>
          </a:xfrm>
          <a:prstGeom prst="rect">
            <a:avLst/>
          </a:prstGeom>
        </p:spPr>
        <p:txBody>
          <a:bodyPr wrap="square">
            <a:spAutoFit/>
          </a:bodyPr>
          <a:lstStyle/>
          <a:p>
            <a:pPr algn="ctr">
              <a:lnSpc>
                <a:spcPct val="130000"/>
              </a:lnSpc>
              <a:spcBef>
                <a:spcPts val="300"/>
              </a:spcBef>
              <a:spcAft>
                <a:spcPts val="300"/>
              </a:spcAft>
            </a:pPr>
            <a:r>
              <a:rPr lang="fr-FR" sz="1900" dirty="0" err="1" smtClean="0">
                <a:solidFill>
                  <a:schemeClr val="bg1"/>
                </a:solidFill>
                <a:latin typeface="+mj-lt"/>
                <a:ea typeface="Calibri" panose="020F0502020204030204" pitchFamily="34" charset="0"/>
                <a:cs typeface="Times New Roman" panose="02020603050405020304" pitchFamily="18" charset="0"/>
              </a:rPr>
              <a:t>Sắp</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xếp</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các</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hình</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ảnh</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sau</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vào</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đúng</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nhóm</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ngành</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phù</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hợp</a:t>
            </a:r>
            <a:endParaRPr lang="en-US" sz="1900" dirty="0">
              <a:solidFill>
                <a:schemeClr val="bg1"/>
              </a:solidFill>
              <a:latin typeface="+mj-lt"/>
              <a:ea typeface="Calibri" panose="020F0502020204030204" pitchFamily="34" charset="0"/>
              <a:cs typeface="Times New Roman" panose="02020603050405020304" pitchFamily="18" charset="0"/>
            </a:endParaRPr>
          </a:p>
        </p:txBody>
      </p:sp>
      <p:pic>
        <p:nvPicPr>
          <p:cNvPr id="11" name="Picture 4" descr="https://o.remove.bg/downloads/de1282ae-641d-44df-b24a-7b9e342572d5/image-removebg-pre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l="31645"/>
          <a:stretch/>
        </p:blipFill>
        <p:spPr bwMode="auto">
          <a:xfrm>
            <a:off x="505695" y="72741"/>
            <a:ext cx="1738742" cy="152623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66932" y="4299261"/>
            <a:ext cx="3604032" cy="775084"/>
          </a:xfrm>
          <a:prstGeom prst="rect">
            <a:avLst/>
          </a:prstGeom>
          <a:noFill/>
        </p:spPr>
        <p:txBody>
          <a:bodyPr wrap="square" rtlCol="0">
            <a:spAutoFit/>
          </a:bodyPr>
          <a:lstStyle/>
          <a:p>
            <a:pPr marL="342900" indent="-342900" algn="ctr">
              <a:lnSpc>
                <a:spcPct val="130000"/>
              </a:lnSpc>
              <a:buFont typeface="Wingdings" panose="05000000000000000000" pitchFamily="2" charset="2"/>
              <a:buChar char="Ø"/>
            </a:pPr>
            <a:r>
              <a:rPr lang="en-US" sz="1800" dirty="0" err="1" smtClean="0"/>
              <a:t>Nhóm</a:t>
            </a:r>
            <a:r>
              <a:rPr lang="en-US" sz="1800" dirty="0" smtClean="0"/>
              <a:t> </a:t>
            </a:r>
            <a:r>
              <a:rPr lang="en-US" sz="1800" dirty="0" err="1" smtClean="0"/>
              <a:t>ngành</a:t>
            </a:r>
            <a:r>
              <a:rPr lang="en-US" sz="1800" dirty="0" smtClean="0"/>
              <a:t> </a:t>
            </a:r>
            <a:r>
              <a:rPr lang="en-US" sz="1800" dirty="0" err="1" smtClean="0"/>
              <a:t>sinh</a:t>
            </a:r>
            <a:r>
              <a:rPr lang="en-US" sz="1800" dirty="0" smtClean="0"/>
              <a:t> </a:t>
            </a:r>
            <a:r>
              <a:rPr lang="en-US" sz="1800" dirty="0" err="1" smtClean="0"/>
              <a:t>học</a:t>
            </a:r>
            <a:r>
              <a:rPr lang="en-US" sz="1800" dirty="0" smtClean="0"/>
              <a:t> </a:t>
            </a:r>
            <a:r>
              <a:rPr lang="en-US" sz="1800" dirty="0" err="1" smtClean="0"/>
              <a:t>cơ</a:t>
            </a:r>
            <a:r>
              <a:rPr lang="en-US" sz="1800" dirty="0" smtClean="0"/>
              <a:t> </a:t>
            </a:r>
            <a:r>
              <a:rPr lang="en-US" sz="1800" dirty="0" err="1" smtClean="0"/>
              <a:t>bản</a:t>
            </a:r>
            <a:r>
              <a:rPr lang="en-US" sz="1800" dirty="0" smtClean="0"/>
              <a:t> – </a:t>
            </a:r>
            <a:r>
              <a:rPr lang="en-US" sz="1800" i="1" dirty="0" err="1" smtClean="0"/>
              <a:t>Dược</a:t>
            </a:r>
            <a:r>
              <a:rPr lang="en-US" sz="1800" i="1" dirty="0" smtClean="0"/>
              <a:t> </a:t>
            </a:r>
            <a:r>
              <a:rPr lang="en-US" sz="1800" i="1" dirty="0" err="1" smtClean="0"/>
              <a:t>học</a:t>
            </a:r>
            <a:endParaRPr lang="en-US" sz="1800" i="1" dirty="0"/>
          </a:p>
        </p:txBody>
      </p:sp>
      <p:sp>
        <p:nvSpPr>
          <p:cNvPr id="18" name="TextBox 17"/>
          <p:cNvSpPr txBox="1"/>
          <p:nvPr/>
        </p:nvSpPr>
        <p:spPr>
          <a:xfrm>
            <a:off x="4824554" y="4256301"/>
            <a:ext cx="3867583" cy="812530"/>
          </a:xfrm>
          <a:prstGeom prst="rect">
            <a:avLst/>
          </a:prstGeom>
          <a:noFill/>
        </p:spPr>
        <p:txBody>
          <a:bodyPr wrap="square" rtlCol="0">
            <a:spAutoFit/>
          </a:bodyPr>
          <a:lstStyle/>
          <a:p>
            <a:pPr marL="342900" indent="-342900" algn="ctr">
              <a:lnSpc>
                <a:spcPct val="130000"/>
              </a:lnSpc>
              <a:buFont typeface="Wingdings" panose="05000000000000000000" pitchFamily="2" charset="2"/>
              <a:buChar char="Ø"/>
            </a:pPr>
            <a:r>
              <a:rPr lang="en-US" sz="1800" dirty="0" err="1" smtClean="0"/>
              <a:t>Nhóm</a:t>
            </a:r>
            <a:r>
              <a:rPr lang="en-US" sz="1800" dirty="0" smtClean="0"/>
              <a:t> </a:t>
            </a:r>
            <a:r>
              <a:rPr lang="en-US" sz="1800" dirty="0" err="1" smtClean="0"/>
              <a:t>ngành</a:t>
            </a:r>
            <a:r>
              <a:rPr lang="en-US" sz="1800" dirty="0" smtClean="0"/>
              <a:t> </a:t>
            </a:r>
            <a:r>
              <a:rPr lang="en-US" sz="1800" dirty="0" err="1" smtClean="0"/>
              <a:t>ứng</a:t>
            </a:r>
            <a:r>
              <a:rPr lang="en-US" sz="1800" dirty="0" smtClean="0"/>
              <a:t> </a:t>
            </a:r>
            <a:r>
              <a:rPr lang="en-US" sz="1800" dirty="0" err="1" smtClean="0"/>
              <a:t>dụng</a:t>
            </a:r>
            <a:r>
              <a:rPr lang="en-US" sz="1800" dirty="0" smtClean="0"/>
              <a:t> </a:t>
            </a:r>
            <a:r>
              <a:rPr lang="en-US" sz="1800" dirty="0" err="1" smtClean="0"/>
              <a:t>sinh</a:t>
            </a:r>
            <a:r>
              <a:rPr lang="en-US" sz="1800" dirty="0" smtClean="0"/>
              <a:t> </a:t>
            </a:r>
            <a:r>
              <a:rPr lang="en-US" sz="1800" dirty="0" err="1" smtClean="0"/>
              <a:t>học</a:t>
            </a:r>
            <a:r>
              <a:rPr lang="en-US" sz="1800" dirty="0" smtClean="0"/>
              <a:t> – </a:t>
            </a:r>
            <a:r>
              <a:rPr lang="en-US" sz="1800" i="1" dirty="0" err="1" smtClean="0"/>
              <a:t>Khoa</a:t>
            </a:r>
            <a:r>
              <a:rPr lang="en-US" sz="1800" i="1" dirty="0" smtClean="0"/>
              <a:t> </a:t>
            </a:r>
            <a:r>
              <a:rPr lang="en-US" sz="1800" i="1" dirty="0" err="1" smtClean="0"/>
              <a:t>học</a:t>
            </a:r>
            <a:r>
              <a:rPr lang="en-US" sz="1800" i="1" dirty="0" smtClean="0"/>
              <a:t> </a:t>
            </a:r>
            <a:r>
              <a:rPr lang="en-US" sz="1800" i="1" dirty="0" err="1" smtClean="0"/>
              <a:t>môi</a:t>
            </a:r>
            <a:r>
              <a:rPr lang="en-US" sz="1800" i="1" dirty="0" smtClean="0"/>
              <a:t> </a:t>
            </a:r>
            <a:r>
              <a:rPr lang="en-US" sz="1800" i="1" dirty="0" err="1" smtClean="0"/>
              <a:t>trường</a:t>
            </a:r>
            <a:endParaRPr lang="en-US" sz="1800" i="1" dirty="0"/>
          </a:p>
        </p:txBody>
      </p:sp>
      <p:pic>
        <p:nvPicPr>
          <p:cNvPr id="19" name="Picture 18" descr="Học dược gồm tất cả bao nhiêu tín chỉ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119" y="1737153"/>
            <a:ext cx="3493657" cy="2474484"/>
          </a:xfrm>
          <a:prstGeom prst="rect">
            <a:avLst/>
          </a:prstGeom>
          <a:noFill/>
          <a:ln>
            <a:noFill/>
          </a:ln>
        </p:spPr>
      </p:pic>
      <p:pic>
        <p:nvPicPr>
          <p:cNvPr id="20" name="Picture 19" descr="Sự khác nhau giữa ngành khoa học môi trường và kỹ thuật môi trường | Yersin  Universit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1372" y="1737153"/>
            <a:ext cx="3533948" cy="2474484"/>
          </a:xfrm>
          <a:prstGeom prst="rect">
            <a:avLst/>
          </a:prstGeom>
          <a:noFill/>
          <a:ln>
            <a:noFill/>
          </a:ln>
        </p:spPr>
      </p:pic>
    </p:spTree>
    <p:extLst>
      <p:ext uri="{BB962C8B-B14F-4D97-AF65-F5344CB8AC3E}">
        <p14:creationId xmlns:p14="http://schemas.microsoft.com/office/powerpoint/2010/main" val="3472724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5400000">
            <a:off x="4580479" y="-2733833"/>
            <a:ext cx="987687" cy="7235630"/>
            <a:chOff x="0" y="0"/>
            <a:chExt cx="2565552" cy="8252080"/>
          </a:xfrm>
          <a:solidFill>
            <a:srgbClr val="A79BBE"/>
          </a:solidFill>
        </p:grpSpPr>
        <p:sp>
          <p:nvSpPr>
            <p:cNvPr id="9" name="Freeform 8"/>
            <p:cNvSpPr/>
            <p:nvPr/>
          </p:nvSpPr>
          <p:spPr>
            <a:xfrm>
              <a:off x="0" y="0"/>
              <a:ext cx="2570532" cy="8255757"/>
            </a:xfrm>
            <a:custGeom>
              <a:avLst/>
              <a:gdLst/>
              <a:ahLst/>
              <a:cxnLst/>
              <a:rect l="l" t="t" r="r" b="b"/>
              <a:pathLst>
                <a:path w="2570532" h="8255757">
                  <a:moveTo>
                    <a:pt x="2564839" y="1112592"/>
                  </a:moveTo>
                  <a:cubicBezTo>
                    <a:pt x="2559147" y="1453591"/>
                    <a:pt x="2550356" y="7810569"/>
                    <a:pt x="2550356" y="7810569"/>
                  </a:cubicBezTo>
                  <a:cubicBezTo>
                    <a:pt x="2550356" y="7960164"/>
                    <a:pt x="2413790" y="8119264"/>
                    <a:pt x="2211012" y="8119264"/>
                  </a:cubicBezTo>
                  <a:cubicBezTo>
                    <a:pt x="2211012" y="8119264"/>
                    <a:pt x="1747503" y="8126705"/>
                    <a:pt x="1379264" y="8125954"/>
                  </a:cubicBezTo>
                  <a:cubicBezTo>
                    <a:pt x="1358627" y="8154560"/>
                    <a:pt x="1338570" y="8181427"/>
                    <a:pt x="1332046" y="8187157"/>
                  </a:cubicBezTo>
                  <a:cubicBezTo>
                    <a:pt x="1323228" y="8194901"/>
                    <a:pt x="1304780" y="8221063"/>
                    <a:pt x="1291002" y="8241419"/>
                  </a:cubicBezTo>
                  <a:cubicBezTo>
                    <a:pt x="1282101" y="8254572"/>
                    <a:pt x="1263230" y="8255757"/>
                    <a:pt x="1252736" y="8243835"/>
                  </a:cubicBezTo>
                  <a:cubicBezTo>
                    <a:pt x="1231200" y="8219370"/>
                    <a:pt x="1199001" y="8181336"/>
                    <a:pt x="1184913" y="8157317"/>
                  </a:cubicBezTo>
                  <a:cubicBezTo>
                    <a:pt x="1178494" y="8146375"/>
                    <a:pt x="1172538" y="8135175"/>
                    <a:pt x="1167084" y="8124282"/>
                  </a:cubicBezTo>
                  <a:cubicBezTo>
                    <a:pt x="1137061" y="8123806"/>
                    <a:pt x="1109055" y="8123220"/>
                    <a:pt x="1083678" y="8122507"/>
                  </a:cubicBezTo>
                  <a:cubicBezTo>
                    <a:pt x="769588" y="8113672"/>
                    <a:pt x="324392" y="8109807"/>
                    <a:pt x="324392" y="8109807"/>
                  </a:cubicBezTo>
                  <a:cubicBezTo>
                    <a:pt x="25400" y="8119264"/>
                    <a:pt x="49183" y="8009211"/>
                    <a:pt x="22788" y="7829486"/>
                  </a:cubicBezTo>
                  <a:cubicBezTo>
                    <a:pt x="22788" y="7829486"/>
                    <a:pt x="0" y="7662563"/>
                    <a:pt x="0" y="7413577"/>
                  </a:cubicBezTo>
                  <a:cubicBezTo>
                    <a:pt x="0" y="1429588"/>
                    <a:pt x="12668" y="1433308"/>
                    <a:pt x="32875" y="299237"/>
                  </a:cubicBezTo>
                  <a:cubicBezTo>
                    <a:pt x="33835" y="113086"/>
                    <a:pt x="185010" y="0"/>
                    <a:pt x="344568" y="0"/>
                  </a:cubicBezTo>
                  <a:lnTo>
                    <a:pt x="2241274" y="19670"/>
                  </a:lnTo>
                  <a:cubicBezTo>
                    <a:pt x="2400832" y="19670"/>
                    <a:pt x="2538339" y="175058"/>
                    <a:pt x="2540267" y="384358"/>
                  </a:cubicBezTo>
                  <a:cubicBezTo>
                    <a:pt x="2540268" y="384357"/>
                    <a:pt x="2570532" y="771594"/>
                    <a:pt x="2564839" y="1112592"/>
                  </a:cubicBezTo>
                  <a:close/>
                </a:path>
              </a:pathLst>
            </a:custGeom>
            <a:grpFill/>
          </p:spPr>
        </p:sp>
      </p:grpSp>
      <p:sp>
        <p:nvSpPr>
          <p:cNvPr id="10" name="Rectangle 9"/>
          <p:cNvSpPr/>
          <p:nvPr/>
        </p:nvSpPr>
        <p:spPr>
          <a:xfrm>
            <a:off x="1519020" y="668503"/>
            <a:ext cx="7107380" cy="432875"/>
          </a:xfrm>
          <a:prstGeom prst="rect">
            <a:avLst/>
          </a:prstGeom>
        </p:spPr>
        <p:txBody>
          <a:bodyPr wrap="square">
            <a:spAutoFit/>
          </a:bodyPr>
          <a:lstStyle/>
          <a:p>
            <a:pPr algn="ctr">
              <a:lnSpc>
                <a:spcPct val="130000"/>
              </a:lnSpc>
              <a:spcBef>
                <a:spcPts val="300"/>
              </a:spcBef>
              <a:spcAft>
                <a:spcPts val="300"/>
              </a:spcAft>
            </a:pPr>
            <a:r>
              <a:rPr lang="fr-FR" sz="1900" dirty="0" err="1" smtClean="0">
                <a:solidFill>
                  <a:schemeClr val="bg1"/>
                </a:solidFill>
                <a:latin typeface="+mj-lt"/>
                <a:ea typeface="Calibri" panose="020F0502020204030204" pitchFamily="34" charset="0"/>
                <a:cs typeface="Times New Roman" panose="02020603050405020304" pitchFamily="18" charset="0"/>
              </a:rPr>
              <a:t>Sắp</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xếp</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các</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hình</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ảnh</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sau</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vào</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đúng</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nhóm</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ngành</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phù</a:t>
            </a:r>
            <a:r>
              <a:rPr lang="fr-FR" sz="1900" dirty="0" smtClean="0">
                <a:solidFill>
                  <a:schemeClr val="bg1"/>
                </a:solidFill>
                <a:latin typeface="+mj-lt"/>
                <a:ea typeface="Calibri" panose="020F0502020204030204" pitchFamily="34" charset="0"/>
                <a:cs typeface="Times New Roman" panose="02020603050405020304" pitchFamily="18" charset="0"/>
              </a:rPr>
              <a:t> </a:t>
            </a:r>
            <a:r>
              <a:rPr lang="fr-FR" sz="1900" dirty="0" err="1" smtClean="0">
                <a:solidFill>
                  <a:schemeClr val="bg1"/>
                </a:solidFill>
                <a:latin typeface="+mj-lt"/>
                <a:ea typeface="Calibri" panose="020F0502020204030204" pitchFamily="34" charset="0"/>
                <a:cs typeface="Times New Roman" panose="02020603050405020304" pitchFamily="18" charset="0"/>
              </a:rPr>
              <a:t>hợp</a:t>
            </a:r>
            <a:endParaRPr lang="en-US" sz="1900" dirty="0">
              <a:solidFill>
                <a:schemeClr val="bg1"/>
              </a:solidFill>
              <a:latin typeface="+mj-lt"/>
              <a:ea typeface="Calibri" panose="020F0502020204030204" pitchFamily="34" charset="0"/>
              <a:cs typeface="Times New Roman" panose="02020603050405020304" pitchFamily="18" charset="0"/>
            </a:endParaRPr>
          </a:p>
        </p:txBody>
      </p:sp>
      <p:pic>
        <p:nvPicPr>
          <p:cNvPr id="11" name="Picture 4" descr="https://o.remove.bg/downloads/de1282ae-641d-44df-b24a-7b9e342572d5/image-removebg-pre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l="31645"/>
          <a:stretch/>
        </p:blipFill>
        <p:spPr bwMode="auto">
          <a:xfrm>
            <a:off x="505695" y="72741"/>
            <a:ext cx="1738742" cy="152623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66932" y="4299261"/>
            <a:ext cx="3604032" cy="812530"/>
          </a:xfrm>
          <a:prstGeom prst="rect">
            <a:avLst/>
          </a:prstGeom>
          <a:noFill/>
        </p:spPr>
        <p:txBody>
          <a:bodyPr wrap="square" rtlCol="0">
            <a:spAutoFit/>
          </a:bodyPr>
          <a:lstStyle/>
          <a:p>
            <a:pPr marL="342900" indent="-342900" algn="ctr">
              <a:lnSpc>
                <a:spcPct val="130000"/>
              </a:lnSpc>
              <a:buFont typeface="Wingdings" panose="05000000000000000000" pitchFamily="2" charset="2"/>
              <a:buChar char="Ø"/>
            </a:pPr>
            <a:r>
              <a:rPr lang="en-US" sz="1800" dirty="0" err="1" smtClean="0"/>
              <a:t>Nhóm</a:t>
            </a:r>
            <a:r>
              <a:rPr lang="en-US" sz="1800" dirty="0" smtClean="0"/>
              <a:t> </a:t>
            </a:r>
            <a:r>
              <a:rPr lang="en-US" sz="1800" dirty="0" err="1" smtClean="0"/>
              <a:t>ngành</a:t>
            </a:r>
            <a:r>
              <a:rPr lang="en-US" sz="1800" dirty="0" smtClean="0"/>
              <a:t> </a:t>
            </a:r>
            <a:r>
              <a:rPr lang="en-US" sz="1800" dirty="0" err="1" smtClean="0"/>
              <a:t>sinh</a:t>
            </a:r>
            <a:r>
              <a:rPr lang="en-US" sz="1800" dirty="0" smtClean="0"/>
              <a:t> </a:t>
            </a:r>
            <a:r>
              <a:rPr lang="en-US" sz="1800" dirty="0" err="1" smtClean="0"/>
              <a:t>học</a:t>
            </a:r>
            <a:r>
              <a:rPr lang="en-US" sz="1800" dirty="0" smtClean="0"/>
              <a:t> </a:t>
            </a:r>
            <a:r>
              <a:rPr lang="en-US" sz="1800" dirty="0" err="1" smtClean="0"/>
              <a:t>cơ</a:t>
            </a:r>
            <a:r>
              <a:rPr lang="en-US" sz="1800" dirty="0" smtClean="0"/>
              <a:t> </a:t>
            </a:r>
            <a:r>
              <a:rPr lang="en-US" sz="1800" dirty="0" err="1" smtClean="0"/>
              <a:t>bản</a:t>
            </a:r>
            <a:r>
              <a:rPr lang="en-US" sz="1800" dirty="0" smtClean="0"/>
              <a:t> – </a:t>
            </a:r>
            <a:r>
              <a:rPr lang="en-US" sz="1800" i="1" dirty="0" err="1" smtClean="0"/>
              <a:t>Pháp</a:t>
            </a:r>
            <a:r>
              <a:rPr lang="en-US" sz="1800" i="1" dirty="0" smtClean="0"/>
              <a:t> y</a:t>
            </a:r>
            <a:endParaRPr lang="en-US" sz="1800" i="1" dirty="0"/>
          </a:p>
        </p:txBody>
      </p:sp>
      <p:sp>
        <p:nvSpPr>
          <p:cNvPr id="15" name="TextBox 14"/>
          <p:cNvSpPr txBox="1"/>
          <p:nvPr/>
        </p:nvSpPr>
        <p:spPr>
          <a:xfrm>
            <a:off x="4824554" y="4256301"/>
            <a:ext cx="3867583" cy="812530"/>
          </a:xfrm>
          <a:prstGeom prst="rect">
            <a:avLst/>
          </a:prstGeom>
          <a:noFill/>
        </p:spPr>
        <p:txBody>
          <a:bodyPr wrap="square" rtlCol="0">
            <a:spAutoFit/>
          </a:bodyPr>
          <a:lstStyle/>
          <a:p>
            <a:pPr marL="342900" indent="-342900" algn="ctr">
              <a:lnSpc>
                <a:spcPct val="130000"/>
              </a:lnSpc>
              <a:buFont typeface="Wingdings" panose="05000000000000000000" pitchFamily="2" charset="2"/>
              <a:buChar char="Ø"/>
            </a:pPr>
            <a:r>
              <a:rPr lang="en-US" sz="1800" dirty="0" err="1" smtClean="0"/>
              <a:t>Nhóm</a:t>
            </a:r>
            <a:r>
              <a:rPr lang="en-US" sz="1800" dirty="0" smtClean="0"/>
              <a:t> </a:t>
            </a:r>
            <a:r>
              <a:rPr lang="en-US" sz="1800" dirty="0" err="1" smtClean="0"/>
              <a:t>ngành</a:t>
            </a:r>
            <a:r>
              <a:rPr lang="en-US" sz="1800" dirty="0" smtClean="0"/>
              <a:t> </a:t>
            </a:r>
            <a:r>
              <a:rPr lang="en-US" sz="1800" dirty="0" err="1" smtClean="0"/>
              <a:t>ứng</a:t>
            </a:r>
            <a:r>
              <a:rPr lang="en-US" sz="1800" dirty="0" smtClean="0"/>
              <a:t> </a:t>
            </a:r>
            <a:r>
              <a:rPr lang="en-US" sz="1800" dirty="0" err="1" smtClean="0"/>
              <a:t>dụng</a:t>
            </a:r>
            <a:r>
              <a:rPr lang="en-US" sz="1800" dirty="0" smtClean="0"/>
              <a:t> </a:t>
            </a:r>
            <a:r>
              <a:rPr lang="en-US" sz="1800" dirty="0" err="1" smtClean="0"/>
              <a:t>sinh</a:t>
            </a:r>
            <a:r>
              <a:rPr lang="en-US" sz="1800" dirty="0" smtClean="0"/>
              <a:t> </a:t>
            </a:r>
            <a:r>
              <a:rPr lang="en-US" sz="1800" dirty="0" err="1" smtClean="0"/>
              <a:t>học</a:t>
            </a:r>
            <a:r>
              <a:rPr lang="en-US" sz="1800" dirty="0" smtClean="0"/>
              <a:t> – </a:t>
            </a:r>
            <a:r>
              <a:rPr lang="en-US" sz="1800" i="1" dirty="0" err="1" smtClean="0"/>
              <a:t>Nông</a:t>
            </a:r>
            <a:r>
              <a:rPr lang="en-US" sz="1800" i="1" dirty="0" smtClean="0"/>
              <a:t> </a:t>
            </a:r>
            <a:r>
              <a:rPr lang="en-US" sz="1800" i="1" dirty="0" err="1" smtClean="0"/>
              <a:t>nghiệp</a:t>
            </a:r>
            <a:endParaRPr lang="en-US" sz="1800" i="1" dirty="0"/>
          </a:p>
        </p:txBody>
      </p:sp>
      <p:pic>
        <p:nvPicPr>
          <p:cNvPr id="18" name="Picture 17" descr="Trình tự bổ nhiệm giám định viên pháp y theo quy định mới nhất"/>
          <p:cNvPicPr/>
          <p:nvPr/>
        </p:nvPicPr>
        <p:blipFill>
          <a:blip r:embed="rId3">
            <a:extLst>
              <a:ext uri="{28A0092B-C50C-407E-A947-70E740481C1C}">
                <a14:useLocalDpi xmlns:a14="http://schemas.microsoft.com/office/drawing/2010/main" val="0"/>
              </a:ext>
            </a:extLst>
          </a:blip>
          <a:srcRect/>
          <a:stretch>
            <a:fillRect/>
          </a:stretch>
        </p:blipFill>
        <p:spPr bwMode="auto">
          <a:xfrm>
            <a:off x="877306" y="1737153"/>
            <a:ext cx="3493657" cy="2474484"/>
          </a:xfrm>
          <a:prstGeom prst="rect">
            <a:avLst/>
          </a:prstGeom>
          <a:noFill/>
          <a:ln>
            <a:noFill/>
          </a:ln>
        </p:spPr>
      </p:pic>
      <p:pic>
        <p:nvPicPr>
          <p:cNvPr id="19" name="Picture 18" descr="Công nghệ sinh học thúc đẩy nông nghiệp công nghệ cao - Báo Nhân Dâ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1372" y="1737153"/>
            <a:ext cx="3533948" cy="2474484"/>
          </a:xfrm>
          <a:prstGeom prst="rect">
            <a:avLst/>
          </a:prstGeom>
          <a:noFill/>
          <a:ln>
            <a:noFill/>
          </a:ln>
        </p:spPr>
      </p:pic>
    </p:spTree>
    <p:extLst>
      <p:ext uri="{BB962C8B-B14F-4D97-AF65-F5344CB8AC3E}">
        <p14:creationId xmlns:p14="http://schemas.microsoft.com/office/powerpoint/2010/main" val="33975023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style.rotation</p:attrName>
                                        </p:attrNameLst>
                                      </p:cBhvr>
                                      <p:tavLst>
                                        <p:tav tm="0">
                                          <p:val>
                                            <p:fltVal val="90"/>
                                          </p:val>
                                        </p:tav>
                                        <p:tav tm="100000">
                                          <p:val>
                                            <p:fltVal val="0"/>
                                          </p:val>
                                        </p:tav>
                                      </p:tavLst>
                                    </p:anim>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618286" y="797877"/>
            <a:ext cx="7891868" cy="3639040"/>
          </a:xfrm>
          <a:prstGeom prst="rect">
            <a:avLst/>
          </a:prstGeom>
        </p:spPr>
      </p:pic>
      <p:sp>
        <p:nvSpPr>
          <p:cNvPr id="5" name="Rectangle 4"/>
          <p:cNvSpPr/>
          <p:nvPr/>
        </p:nvSpPr>
        <p:spPr>
          <a:xfrm>
            <a:off x="1260570" y="1518634"/>
            <a:ext cx="6607300" cy="2197525"/>
          </a:xfrm>
          <a:prstGeom prst="rect">
            <a:avLst/>
          </a:prstGeom>
        </p:spPr>
        <p:txBody>
          <a:bodyPr wrap="square">
            <a:spAutoFit/>
          </a:bodyPr>
          <a:lstStyle/>
          <a:p>
            <a:pPr algn="ctr">
              <a:lnSpc>
                <a:spcPct val="120000"/>
              </a:lnSpc>
              <a:spcBef>
                <a:spcPts val="300"/>
              </a:spcBef>
              <a:spcAft>
                <a:spcPts val="300"/>
              </a:spcAft>
            </a:pPr>
            <a:r>
              <a:rPr lang="nl-NL" sz="3800" b="1" dirty="0" smtClean="0">
                <a:solidFill>
                  <a:schemeClr val="accent4"/>
                </a:solidFill>
                <a:latin typeface="+mj-lt"/>
                <a:ea typeface="Calibri" panose="020F0502020204030204" pitchFamily="34" charset="0"/>
                <a:cs typeface="Times New Roman" panose="02020603050405020304" pitchFamily="18" charset="0"/>
              </a:rPr>
              <a:t>V. Sinh học với phát triển bền vững và những vấn đề xã hội</a:t>
            </a:r>
            <a:endParaRPr lang="en-US" sz="3800" dirty="0">
              <a:solidFill>
                <a:schemeClr val="accent4"/>
              </a:solidFill>
              <a:latin typeface="+mj-lt"/>
              <a:ea typeface="Calibri" panose="020F0502020204030204" pitchFamily="34" charset="0"/>
              <a:cs typeface="Times New Roman" panose="02020603050405020304" pitchFamily="18" charset="0"/>
            </a:endParaRPr>
          </a:p>
        </p:txBody>
      </p:sp>
      <p:pic>
        <p:nvPicPr>
          <p:cNvPr id="9218" name="Picture 2" descr="https://o.remove.bg/downloads/12d35ab9-7b7f-42f0-8767-23712d433e10/image-removebg-preview.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3003" y="2743201"/>
            <a:ext cx="2892136" cy="2892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392632"/>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63" y="899679"/>
            <a:ext cx="1875738" cy="1511011"/>
          </a:xfrm>
          <a:prstGeom prst="rect">
            <a:avLst/>
          </a:prstGeom>
        </p:spPr>
      </p:pic>
      <p:sp>
        <p:nvSpPr>
          <p:cNvPr id="4" name="Rectangle 3"/>
          <p:cNvSpPr/>
          <p:nvPr/>
        </p:nvSpPr>
        <p:spPr>
          <a:xfrm>
            <a:off x="2275609" y="1001745"/>
            <a:ext cx="6203373" cy="1015663"/>
          </a:xfrm>
          <a:prstGeom prst="rect">
            <a:avLst/>
          </a:prstGeom>
        </p:spPr>
        <p:txBody>
          <a:bodyPr wrap="square">
            <a:spAutoFit/>
          </a:bodyPr>
          <a:lstStyle/>
          <a:p>
            <a:pPr algn="just">
              <a:lnSpc>
                <a:spcPct val="150000"/>
              </a:lnSpc>
            </a:pPr>
            <a:r>
              <a:rPr lang="vi-VN" sz="2000" dirty="0">
                <a:latin typeface="+mn-lt"/>
                <a:ea typeface="Times New Roman" panose="02020603050405020304" pitchFamily="18" charset="0"/>
              </a:rPr>
              <a:t>Sự phát triển của ngành Sinh học có ý nghĩa như thế nào đối với phát </a:t>
            </a:r>
            <a:r>
              <a:rPr lang="vi-VN" sz="2000" dirty="0" smtClean="0">
                <a:latin typeface="+mn-lt"/>
                <a:ea typeface="Times New Roman" panose="02020603050405020304" pitchFamily="18" charset="0"/>
              </a:rPr>
              <a:t>triển</a:t>
            </a:r>
            <a:r>
              <a:rPr lang="en-US" sz="2000" dirty="0" smtClean="0">
                <a:latin typeface="+mn-lt"/>
                <a:ea typeface="Times New Roman" panose="02020603050405020304" pitchFamily="18" charset="0"/>
              </a:rPr>
              <a:t> </a:t>
            </a:r>
            <a:r>
              <a:rPr lang="vi-VN" sz="2000" dirty="0" smtClean="0">
                <a:latin typeface="+mn-lt"/>
                <a:ea typeface="Times New Roman" panose="02020603050405020304" pitchFamily="18" charset="0"/>
              </a:rPr>
              <a:t>bền </a:t>
            </a:r>
            <a:r>
              <a:rPr lang="vi-VN" sz="2000" dirty="0">
                <a:latin typeface="+mn-lt"/>
                <a:ea typeface="Times New Roman" panose="02020603050405020304" pitchFamily="18" charset="0"/>
              </a:rPr>
              <a:t>vững?</a:t>
            </a:r>
            <a:endParaRPr lang="en-US" sz="2000" dirty="0">
              <a:latin typeface="+mn-lt"/>
              <a:ea typeface="Times New Roman" panose="02020603050405020304" pitchFamily="18" charset="0"/>
            </a:endParaRPr>
          </a:p>
        </p:txBody>
      </p:sp>
      <p:sp>
        <p:nvSpPr>
          <p:cNvPr id="11" name="TextBox 10">
            <a:extLst>
              <a:ext uri="{FF2B5EF4-FFF2-40B4-BE49-F238E27FC236}">
                <a16:creationId xmlns:a16="http://schemas.microsoft.com/office/drawing/2014/main" xmlns="" id="{43364E24-D033-45D5-9BAC-03F94A34CC39}"/>
              </a:ext>
            </a:extLst>
          </p:cNvPr>
          <p:cNvSpPr txBox="1"/>
          <p:nvPr/>
        </p:nvSpPr>
        <p:spPr>
          <a:xfrm>
            <a:off x="-1" y="251244"/>
            <a:ext cx="9144000" cy="492443"/>
          </a:xfrm>
          <a:prstGeom prst="rect">
            <a:avLst/>
          </a:prstGeom>
          <a:noFill/>
        </p:spPr>
        <p:txBody>
          <a:bodyPr wrap="square" rtlCol="0">
            <a:spAutoFit/>
          </a:bodyPr>
          <a:lstStyle/>
          <a:p>
            <a:pPr algn="ctr"/>
            <a:r>
              <a:rPr lang="en-US" sz="2600" b="1" dirty="0" smtClean="0">
                <a:solidFill>
                  <a:schemeClr val="bg2">
                    <a:lumMod val="90000"/>
                    <a:lumOff val="10000"/>
                  </a:schemeClr>
                </a:solidFill>
              </a:rPr>
              <a:t>1. </a:t>
            </a:r>
            <a:r>
              <a:rPr lang="en-US" sz="2600" b="1" dirty="0" err="1" smtClean="0">
                <a:solidFill>
                  <a:schemeClr val="bg2">
                    <a:lumMod val="90000"/>
                    <a:lumOff val="10000"/>
                  </a:schemeClr>
                </a:solidFill>
              </a:rPr>
              <a:t>Sinh</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học</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đối</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với</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phát</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triển</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bền</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vững</a:t>
            </a:r>
            <a:endParaRPr lang="en-US" sz="2600" b="1" dirty="0">
              <a:solidFill>
                <a:schemeClr val="bg2">
                  <a:lumMod val="90000"/>
                  <a:lumOff val="10000"/>
                </a:schemeClr>
              </a:solidFill>
            </a:endParaRPr>
          </a:p>
        </p:txBody>
      </p:sp>
      <p:sp>
        <p:nvSpPr>
          <p:cNvPr id="7" name="Rounded Rectangle 6"/>
          <p:cNvSpPr/>
          <p:nvPr/>
        </p:nvSpPr>
        <p:spPr>
          <a:xfrm>
            <a:off x="415635" y="2410690"/>
            <a:ext cx="4156364" cy="2450413"/>
          </a:xfrm>
          <a:prstGeom prst="roundRect">
            <a:avLst/>
          </a:prstGeom>
          <a:solidFill>
            <a:schemeClr val="bg1"/>
          </a:solidFill>
          <a:ln w="38100">
            <a:solidFill>
              <a:srgbClr val="44645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1900" dirty="0">
                <a:solidFill>
                  <a:schemeClr val="bg2"/>
                </a:solidFill>
              </a:rPr>
              <a:t>Góp phần bảo vệ sự đa dạng sinh học, xây dựng các mô hình sinh thái để bảo vệ và khôi phục môi trường </a:t>
            </a:r>
            <a:r>
              <a:rPr lang="vi-VN" sz="1900" dirty="0" smtClean="0">
                <a:solidFill>
                  <a:schemeClr val="bg2"/>
                </a:solidFill>
              </a:rPr>
              <a:t>sống</a:t>
            </a:r>
            <a:r>
              <a:rPr lang="en-US" sz="1900" dirty="0" smtClean="0">
                <a:solidFill>
                  <a:schemeClr val="bg2"/>
                </a:solidFill>
              </a:rPr>
              <a:t>.</a:t>
            </a:r>
            <a:endParaRPr lang="en-US" sz="1900" dirty="0">
              <a:solidFill>
                <a:schemeClr val="bg2"/>
              </a:solidFill>
            </a:endParaRPr>
          </a:p>
        </p:txBody>
      </p:sp>
      <p:sp>
        <p:nvSpPr>
          <p:cNvPr id="12" name="Rounded Rectangle 11"/>
          <p:cNvSpPr/>
          <p:nvPr/>
        </p:nvSpPr>
        <p:spPr>
          <a:xfrm>
            <a:off x="4727864" y="2410690"/>
            <a:ext cx="4156364" cy="2450413"/>
          </a:xfrm>
          <a:prstGeom prst="roundRect">
            <a:avLst/>
          </a:prstGeom>
          <a:solidFill>
            <a:schemeClr val="bg1"/>
          </a:solidFill>
          <a:ln w="38100">
            <a:solidFill>
              <a:srgbClr val="44645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1900" dirty="0">
                <a:solidFill>
                  <a:schemeClr val="bg2"/>
                </a:solidFill>
              </a:rPr>
              <a:t>Các công trình nghiên cứu về di truyền, sinh học tế bào được áp dụng trong nhân giống, bảo toàn nguồn gene quý hiếm của các loài sinh vật có nguy cơ bị tuyệt chủng.</a:t>
            </a:r>
            <a:endParaRPr lang="en-US" sz="1900" dirty="0">
              <a:solidFill>
                <a:schemeClr val="bg2"/>
              </a:solidFill>
            </a:endParaRPr>
          </a:p>
        </p:txBody>
      </p:sp>
    </p:spTree>
    <p:extLst>
      <p:ext uri="{BB962C8B-B14F-4D97-AF65-F5344CB8AC3E}">
        <p14:creationId xmlns:p14="http://schemas.microsoft.com/office/powerpoint/2010/main" val="388578286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7"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63" y="899679"/>
            <a:ext cx="1875738" cy="1511011"/>
          </a:xfrm>
          <a:prstGeom prst="rect">
            <a:avLst/>
          </a:prstGeom>
        </p:spPr>
      </p:pic>
      <p:sp>
        <p:nvSpPr>
          <p:cNvPr id="4" name="Rectangle 3"/>
          <p:cNvSpPr/>
          <p:nvPr/>
        </p:nvSpPr>
        <p:spPr>
          <a:xfrm>
            <a:off x="2275609" y="1001745"/>
            <a:ext cx="6203373" cy="1015663"/>
          </a:xfrm>
          <a:prstGeom prst="rect">
            <a:avLst/>
          </a:prstGeom>
        </p:spPr>
        <p:txBody>
          <a:bodyPr wrap="square">
            <a:spAutoFit/>
          </a:bodyPr>
          <a:lstStyle/>
          <a:p>
            <a:pPr algn="just">
              <a:lnSpc>
                <a:spcPct val="150000"/>
              </a:lnSpc>
            </a:pPr>
            <a:r>
              <a:rPr lang="vi-VN" sz="2000" dirty="0">
                <a:latin typeface="+mn-lt"/>
                <a:ea typeface="Times New Roman" panose="02020603050405020304" pitchFamily="18" charset="0"/>
              </a:rPr>
              <a:t>Sự phát triển của ngành Sinh học có ý nghĩa như thế nào đối với phát </a:t>
            </a:r>
            <a:r>
              <a:rPr lang="vi-VN" sz="2000" dirty="0" smtClean="0">
                <a:latin typeface="+mn-lt"/>
                <a:ea typeface="Times New Roman" panose="02020603050405020304" pitchFamily="18" charset="0"/>
              </a:rPr>
              <a:t>triển</a:t>
            </a:r>
            <a:r>
              <a:rPr lang="en-US" sz="2000" dirty="0" smtClean="0">
                <a:latin typeface="+mn-lt"/>
                <a:ea typeface="Times New Roman" panose="02020603050405020304" pitchFamily="18" charset="0"/>
              </a:rPr>
              <a:t> </a:t>
            </a:r>
            <a:r>
              <a:rPr lang="vi-VN" sz="2000" dirty="0" smtClean="0">
                <a:latin typeface="+mn-lt"/>
                <a:ea typeface="Times New Roman" panose="02020603050405020304" pitchFamily="18" charset="0"/>
              </a:rPr>
              <a:t>bền </a:t>
            </a:r>
            <a:r>
              <a:rPr lang="vi-VN" sz="2000" dirty="0">
                <a:latin typeface="+mn-lt"/>
                <a:ea typeface="Times New Roman" panose="02020603050405020304" pitchFamily="18" charset="0"/>
              </a:rPr>
              <a:t>vững?</a:t>
            </a:r>
            <a:endParaRPr lang="en-US" sz="2000" dirty="0">
              <a:latin typeface="+mn-lt"/>
              <a:ea typeface="Times New Roman" panose="02020603050405020304" pitchFamily="18" charset="0"/>
            </a:endParaRPr>
          </a:p>
        </p:txBody>
      </p:sp>
      <p:sp>
        <p:nvSpPr>
          <p:cNvPr id="11" name="TextBox 10">
            <a:extLst>
              <a:ext uri="{FF2B5EF4-FFF2-40B4-BE49-F238E27FC236}">
                <a16:creationId xmlns:a16="http://schemas.microsoft.com/office/drawing/2014/main" xmlns="" id="{43364E24-D033-45D5-9BAC-03F94A34CC39}"/>
              </a:ext>
            </a:extLst>
          </p:cNvPr>
          <p:cNvSpPr txBox="1"/>
          <p:nvPr/>
        </p:nvSpPr>
        <p:spPr>
          <a:xfrm>
            <a:off x="-1" y="251244"/>
            <a:ext cx="9144000" cy="492443"/>
          </a:xfrm>
          <a:prstGeom prst="rect">
            <a:avLst/>
          </a:prstGeom>
          <a:noFill/>
        </p:spPr>
        <p:txBody>
          <a:bodyPr wrap="square" rtlCol="0">
            <a:spAutoFit/>
          </a:bodyPr>
          <a:lstStyle/>
          <a:p>
            <a:pPr algn="ctr"/>
            <a:r>
              <a:rPr lang="en-US" sz="2600" b="1" dirty="0" smtClean="0">
                <a:solidFill>
                  <a:schemeClr val="bg2">
                    <a:lumMod val="90000"/>
                    <a:lumOff val="10000"/>
                  </a:schemeClr>
                </a:solidFill>
              </a:rPr>
              <a:t>1. </a:t>
            </a:r>
            <a:r>
              <a:rPr lang="en-US" sz="2600" b="1" dirty="0" err="1" smtClean="0">
                <a:solidFill>
                  <a:schemeClr val="bg2">
                    <a:lumMod val="90000"/>
                    <a:lumOff val="10000"/>
                  </a:schemeClr>
                </a:solidFill>
              </a:rPr>
              <a:t>Sinh</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học</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đối</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với</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phát</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triển</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bền</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vững</a:t>
            </a:r>
            <a:endParaRPr lang="en-US" sz="2600" b="1" dirty="0">
              <a:solidFill>
                <a:schemeClr val="bg2">
                  <a:lumMod val="90000"/>
                  <a:lumOff val="10000"/>
                </a:schemeClr>
              </a:solidFill>
            </a:endParaRPr>
          </a:p>
        </p:txBody>
      </p:sp>
      <p:sp>
        <p:nvSpPr>
          <p:cNvPr id="7" name="Rounded Rectangle 6"/>
          <p:cNvSpPr/>
          <p:nvPr/>
        </p:nvSpPr>
        <p:spPr>
          <a:xfrm>
            <a:off x="415635" y="2502365"/>
            <a:ext cx="4156364" cy="1080654"/>
          </a:xfrm>
          <a:prstGeom prst="roundRect">
            <a:avLst/>
          </a:prstGeom>
          <a:solidFill>
            <a:schemeClr val="bg1"/>
          </a:solidFill>
          <a:ln w="38100">
            <a:solidFill>
              <a:srgbClr val="44645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1900" dirty="0">
                <a:solidFill>
                  <a:schemeClr val="bg2"/>
                </a:solidFill>
              </a:rPr>
              <a:t>Quản lí và khai </a:t>
            </a:r>
            <a:r>
              <a:rPr lang="vi-VN" sz="1900" dirty="0" smtClean="0">
                <a:solidFill>
                  <a:schemeClr val="bg2"/>
                </a:solidFill>
              </a:rPr>
              <a:t>thác </a:t>
            </a:r>
            <a:r>
              <a:rPr lang="vi-VN" sz="1900" dirty="0">
                <a:solidFill>
                  <a:schemeClr val="bg2"/>
                </a:solidFill>
              </a:rPr>
              <a:t>hợp lí nguồn tài nguyên thiên nhiên.</a:t>
            </a:r>
            <a:endParaRPr lang="en-US" sz="1900" dirty="0">
              <a:solidFill>
                <a:schemeClr val="bg2"/>
              </a:solidFill>
            </a:endParaRPr>
          </a:p>
        </p:txBody>
      </p:sp>
      <p:sp>
        <p:nvSpPr>
          <p:cNvPr id="8" name="Rounded Rectangle 7"/>
          <p:cNvSpPr/>
          <p:nvPr/>
        </p:nvSpPr>
        <p:spPr>
          <a:xfrm>
            <a:off x="4755572" y="2502365"/>
            <a:ext cx="4156364" cy="1080654"/>
          </a:xfrm>
          <a:prstGeom prst="roundRect">
            <a:avLst/>
          </a:prstGeom>
          <a:solidFill>
            <a:schemeClr val="bg1"/>
          </a:solidFill>
          <a:ln w="38100">
            <a:solidFill>
              <a:srgbClr val="44645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1900" dirty="0">
                <a:solidFill>
                  <a:schemeClr val="bg2"/>
                </a:solidFill>
              </a:rPr>
              <a:t>Tạo các giống cây trồng, vật nuôi có năng suất và chất lượng cao.</a:t>
            </a:r>
            <a:endParaRPr lang="en-US" sz="1900" dirty="0">
              <a:solidFill>
                <a:schemeClr val="bg2"/>
              </a:solidFill>
            </a:endParaRPr>
          </a:p>
        </p:txBody>
      </p:sp>
      <p:sp>
        <p:nvSpPr>
          <p:cNvPr id="9" name="Rounded Rectangle 8"/>
          <p:cNvSpPr/>
          <p:nvPr/>
        </p:nvSpPr>
        <p:spPr>
          <a:xfrm>
            <a:off x="2493817" y="3811445"/>
            <a:ext cx="4156364" cy="1080654"/>
          </a:xfrm>
          <a:prstGeom prst="roundRect">
            <a:avLst/>
          </a:prstGeom>
          <a:solidFill>
            <a:schemeClr val="bg1"/>
          </a:solidFill>
          <a:ln w="38100">
            <a:solidFill>
              <a:srgbClr val="44645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1900" dirty="0" err="1" smtClean="0">
                <a:solidFill>
                  <a:schemeClr val="bg2"/>
                </a:solidFill>
              </a:rPr>
              <a:t>Sản</a:t>
            </a:r>
            <a:r>
              <a:rPr lang="en-US" sz="1900" dirty="0" smtClean="0">
                <a:solidFill>
                  <a:schemeClr val="bg2"/>
                </a:solidFill>
              </a:rPr>
              <a:t> </a:t>
            </a:r>
            <a:r>
              <a:rPr lang="en-US" sz="1900" dirty="0" err="1" smtClean="0">
                <a:solidFill>
                  <a:schemeClr val="bg2"/>
                </a:solidFill>
              </a:rPr>
              <a:t>xuất</a:t>
            </a:r>
            <a:r>
              <a:rPr lang="en-US" sz="1900" dirty="0" smtClean="0">
                <a:solidFill>
                  <a:schemeClr val="bg2"/>
                </a:solidFill>
              </a:rPr>
              <a:t> </a:t>
            </a:r>
            <a:r>
              <a:rPr lang="en-US" sz="1900" dirty="0" err="1" smtClean="0">
                <a:solidFill>
                  <a:schemeClr val="bg2"/>
                </a:solidFill>
              </a:rPr>
              <a:t>các</a:t>
            </a:r>
            <a:r>
              <a:rPr lang="en-US" sz="1900" dirty="0" smtClean="0">
                <a:solidFill>
                  <a:schemeClr val="bg2"/>
                </a:solidFill>
              </a:rPr>
              <a:t> </a:t>
            </a:r>
            <a:r>
              <a:rPr lang="en-US" sz="1900" dirty="0" err="1" smtClean="0">
                <a:solidFill>
                  <a:schemeClr val="bg2"/>
                </a:solidFill>
              </a:rPr>
              <a:t>chế</a:t>
            </a:r>
            <a:r>
              <a:rPr lang="en-US" sz="1900" dirty="0" smtClean="0">
                <a:solidFill>
                  <a:schemeClr val="bg2"/>
                </a:solidFill>
              </a:rPr>
              <a:t> </a:t>
            </a:r>
            <a:r>
              <a:rPr lang="en-US" sz="1900" dirty="0" err="1" smtClean="0">
                <a:solidFill>
                  <a:schemeClr val="bg2"/>
                </a:solidFill>
              </a:rPr>
              <a:t>phẩm</a:t>
            </a:r>
            <a:r>
              <a:rPr lang="en-US" sz="1900" dirty="0" smtClean="0">
                <a:solidFill>
                  <a:schemeClr val="bg2"/>
                </a:solidFill>
              </a:rPr>
              <a:t> </a:t>
            </a:r>
            <a:r>
              <a:rPr lang="en-US" sz="1900" dirty="0" err="1" smtClean="0">
                <a:solidFill>
                  <a:schemeClr val="bg2"/>
                </a:solidFill>
              </a:rPr>
              <a:t>sinh</a:t>
            </a:r>
            <a:r>
              <a:rPr lang="en-US" sz="1900" dirty="0" smtClean="0">
                <a:solidFill>
                  <a:schemeClr val="bg2"/>
                </a:solidFill>
              </a:rPr>
              <a:t> </a:t>
            </a:r>
            <a:r>
              <a:rPr lang="en-US" sz="1900" dirty="0" err="1" smtClean="0">
                <a:solidFill>
                  <a:schemeClr val="bg2"/>
                </a:solidFill>
              </a:rPr>
              <a:t>học</a:t>
            </a:r>
            <a:endParaRPr lang="en-US" sz="1900" dirty="0">
              <a:solidFill>
                <a:schemeClr val="bg2"/>
              </a:solidFill>
            </a:endParaRPr>
          </a:p>
        </p:txBody>
      </p:sp>
    </p:spTree>
    <p:extLst>
      <p:ext uri="{BB962C8B-B14F-4D97-AF65-F5344CB8AC3E}">
        <p14:creationId xmlns:p14="http://schemas.microsoft.com/office/powerpoint/2010/main" val="994779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8681" y="251244"/>
            <a:ext cx="242201" cy="30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BABB2F50-DC8B-AFEB-AF3D-598CC090F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0674">
            <a:off x="986042" y="785891"/>
            <a:ext cx="7171913" cy="3981559"/>
          </a:xfrm>
          <a:prstGeom prst="rect">
            <a:avLst/>
          </a:prstGeom>
          <a:ln>
            <a:noFill/>
          </a:ln>
          <a:effectLst>
            <a:outerShdw blurRad="190500" algn="tl" rotWithShape="0">
              <a:srgbClr val="000000">
                <a:alpha val="70000"/>
              </a:srgbClr>
            </a:outerShdw>
          </a:effectLst>
        </p:spPr>
      </p:pic>
      <p:sp>
        <p:nvSpPr>
          <p:cNvPr id="17" name="Rectangle 16"/>
          <p:cNvSpPr/>
          <p:nvPr/>
        </p:nvSpPr>
        <p:spPr>
          <a:xfrm>
            <a:off x="1279780" y="1114676"/>
            <a:ext cx="6584435" cy="3323987"/>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vi-VN" sz="2000" dirty="0"/>
              <a:t>Một thí nghiệm như thế nào được cho là vi phạm đạo đức sinh học? Em có đồng ý với việc dùng con người để làm thì nghiệm không? Vì sao?</a:t>
            </a:r>
            <a:endParaRPr lang="en-US" sz="2000" dirty="0"/>
          </a:p>
          <a:p>
            <a:pPr marL="285750" indent="-285750" algn="just">
              <a:lnSpc>
                <a:spcPct val="150000"/>
              </a:lnSpc>
              <a:buFont typeface="Wingdings" panose="05000000000000000000" pitchFamily="2" charset="2"/>
              <a:buChar char="v"/>
            </a:pPr>
            <a:r>
              <a:rPr lang="vi-VN" sz="2000" dirty="0" smtClean="0"/>
              <a:t>Khi </a:t>
            </a:r>
            <a:r>
              <a:rPr lang="vi-VN" sz="2000" dirty="0"/>
              <a:t>nghiên cứu sinh học cần lưu ý những vấn đề gì để không trái với đạo đức sinh học?</a:t>
            </a:r>
            <a:endParaRPr lang="en-US" sz="2000" dirty="0"/>
          </a:p>
          <a:p>
            <a:pPr marL="285750" indent="-285750" algn="just">
              <a:lnSpc>
                <a:spcPct val="150000"/>
              </a:lnSpc>
              <a:buFont typeface="Wingdings" panose="05000000000000000000" pitchFamily="2" charset="2"/>
              <a:buChar char="v"/>
            </a:pPr>
            <a:r>
              <a:rPr lang="vi-VN" sz="2000" dirty="0" smtClean="0"/>
              <a:t>Em </a:t>
            </a:r>
            <a:r>
              <a:rPr lang="vi-VN" sz="2000" dirty="0"/>
              <a:t>nghĩ, điều gì sẽ xảy ra nếu nhân bản vô tính được áp dụng thành công đối với con người?</a:t>
            </a:r>
            <a:endParaRPr lang="en-US" sz="2000" dirty="0">
              <a:effectLst/>
              <a:latin typeface="+mj-lt"/>
              <a:ea typeface="Calibri" panose="020F0502020204030204" pitchFamily="34" charset="0"/>
              <a:cs typeface="Times New Roman" panose="02020603050405020304" pitchFamily="18" charset="0"/>
            </a:endParaRPr>
          </a:p>
        </p:txBody>
      </p:sp>
      <p:pic>
        <p:nvPicPr>
          <p:cNvPr id="19"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6"/>
              </a:ext>
            </a:extLst>
          </a:blip>
          <a:srcRect/>
          <a:stretch>
            <a:fillRect/>
          </a:stretch>
        </p:blipFill>
        <p:spPr>
          <a:xfrm>
            <a:off x="6011496" y="4059145"/>
            <a:ext cx="1480349" cy="1084355"/>
          </a:xfrm>
          <a:prstGeom prst="rect">
            <a:avLst/>
          </a:prstGeom>
        </p:spPr>
      </p:pic>
      <p:sp>
        <p:nvSpPr>
          <p:cNvPr id="8" name="TextBox 7">
            <a:extLst>
              <a:ext uri="{FF2B5EF4-FFF2-40B4-BE49-F238E27FC236}">
                <a16:creationId xmlns:a16="http://schemas.microsoft.com/office/drawing/2014/main" xmlns="" id="{43364E24-D033-45D5-9BAC-03F94A34CC39}"/>
              </a:ext>
            </a:extLst>
          </p:cNvPr>
          <p:cNvSpPr txBox="1"/>
          <p:nvPr/>
        </p:nvSpPr>
        <p:spPr>
          <a:xfrm>
            <a:off x="-1" y="251244"/>
            <a:ext cx="9144000" cy="492443"/>
          </a:xfrm>
          <a:prstGeom prst="rect">
            <a:avLst/>
          </a:prstGeom>
          <a:noFill/>
        </p:spPr>
        <p:txBody>
          <a:bodyPr wrap="square" rtlCol="0">
            <a:spAutoFit/>
          </a:bodyPr>
          <a:lstStyle/>
          <a:p>
            <a:pPr algn="ctr"/>
            <a:r>
              <a:rPr lang="en-US" sz="2500" b="1" dirty="0" smtClean="0">
                <a:solidFill>
                  <a:schemeClr val="bg2">
                    <a:lumMod val="90000"/>
                    <a:lumOff val="10000"/>
                  </a:schemeClr>
                </a:solidFill>
              </a:rPr>
              <a:t>2. </a:t>
            </a:r>
            <a:r>
              <a:rPr lang="en-US" sz="2500" b="1" dirty="0" err="1" smtClean="0">
                <a:solidFill>
                  <a:schemeClr val="bg2">
                    <a:lumMod val="90000"/>
                    <a:lumOff val="10000"/>
                  </a:schemeClr>
                </a:solidFill>
              </a:rPr>
              <a:t>Mối</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quan</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hệ</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giữa</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sinh</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học</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và</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những</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vấn</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đề</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xã</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hội</a:t>
            </a:r>
            <a:endParaRPr lang="en-US" sz="2500" b="1" dirty="0">
              <a:solidFill>
                <a:schemeClr val="bg2">
                  <a:lumMod val="90000"/>
                  <a:lumOff val="10000"/>
                </a:schemeClr>
              </a:solidFill>
            </a:endParaRPr>
          </a:p>
        </p:txBody>
      </p:sp>
      <p:pic>
        <p:nvPicPr>
          <p:cNvPr id="12" name="Picture 6" descr="https://o.remove.bg/downloads/17a405f8-69e5-48f5-be3c-48337903b9cb/image-removebg-preview.png"/>
          <p:cNvPicPr>
            <a:picLocks noChangeAspect="1" noChangeArrowheads="1"/>
          </p:cNvPicPr>
          <p:nvPr/>
        </p:nvPicPr>
        <p:blipFill rotWithShape="1">
          <a:blip r:embed="rId37">
            <a:extLst>
              <a:ext uri="{28A0092B-C50C-407E-A947-70E740481C1C}">
                <a14:useLocalDpi xmlns:a14="http://schemas.microsoft.com/office/drawing/2010/main" val="0"/>
              </a:ext>
            </a:extLst>
          </a:blip>
          <a:srcRect l="61840" t="65481"/>
          <a:stretch/>
        </p:blipFill>
        <p:spPr bwMode="auto">
          <a:xfrm rot="21237724">
            <a:off x="7971978" y="1010923"/>
            <a:ext cx="1462845" cy="17704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s://o.remove.bg/downloads/17a405f8-69e5-48f5-be3c-48337903b9cb/image-removebg-preview.png"/>
          <p:cNvPicPr>
            <a:picLocks noChangeAspect="1" noChangeArrowheads="1"/>
          </p:cNvPicPr>
          <p:nvPr/>
        </p:nvPicPr>
        <p:blipFill rotWithShape="1">
          <a:blip r:embed="rId37">
            <a:extLst>
              <a:ext uri="{28A0092B-C50C-407E-A947-70E740481C1C}">
                <a14:useLocalDpi xmlns:a14="http://schemas.microsoft.com/office/drawing/2010/main" val="0"/>
              </a:ext>
            </a:extLst>
          </a:blip>
          <a:srcRect l="56350" t="46723" r="25350" b="35691"/>
          <a:stretch/>
        </p:blipFill>
        <p:spPr bwMode="auto">
          <a:xfrm rot="16888582" flipH="1">
            <a:off x="254907" y="4180329"/>
            <a:ext cx="889751" cy="1143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29034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par>
                                <p:cTn id="13" presetID="14"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fade">
                                      <p:cBhvr>
                                        <p:cTn id="20" dur="500"/>
                                        <p:tgtEl>
                                          <p:spTgt spid="1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xEl>
                                              <p:pRg st="1" end="1"/>
                                            </p:txEl>
                                          </p:spTgt>
                                        </p:tgtEl>
                                        <p:attrNameLst>
                                          <p:attrName>style.visibility</p:attrName>
                                        </p:attrNameLst>
                                      </p:cBhvr>
                                      <p:to>
                                        <p:strVal val="visible"/>
                                      </p:to>
                                    </p:set>
                                    <p:animEffect transition="in" filter="fade">
                                      <p:cBhvr>
                                        <p:cTn id="25" dur="500"/>
                                        <p:tgtEl>
                                          <p:spTgt spid="1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animEffect transition="in" filter="fade">
                                      <p:cBhvr>
                                        <p:cTn id="3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6018" y="416695"/>
            <a:ext cx="342900" cy="279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0718" y="275663"/>
            <a:ext cx="342900" cy="28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43364E24-D033-45D5-9BAC-03F94A34CC39}"/>
              </a:ext>
            </a:extLst>
          </p:cNvPr>
          <p:cNvSpPr txBox="1"/>
          <p:nvPr/>
        </p:nvSpPr>
        <p:spPr>
          <a:xfrm>
            <a:off x="-1" y="251244"/>
            <a:ext cx="9144000" cy="492443"/>
          </a:xfrm>
          <a:prstGeom prst="rect">
            <a:avLst/>
          </a:prstGeom>
          <a:noFill/>
        </p:spPr>
        <p:txBody>
          <a:bodyPr wrap="square" rtlCol="0">
            <a:spAutoFit/>
          </a:bodyPr>
          <a:lstStyle/>
          <a:p>
            <a:pPr algn="ctr"/>
            <a:r>
              <a:rPr lang="en-US" sz="2500" b="1" dirty="0" smtClean="0">
                <a:solidFill>
                  <a:schemeClr val="bg2">
                    <a:lumMod val="90000"/>
                    <a:lumOff val="10000"/>
                  </a:schemeClr>
                </a:solidFill>
              </a:rPr>
              <a:t>2. </a:t>
            </a:r>
            <a:r>
              <a:rPr lang="en-US" sz="2500" b="1" dirty="0" err="1" smtClean="0">
                <a:solidFill>
                  <a:schemeClr val="bg2">
                    <a:lumMod val="90000"/>
                    <a:lumOff val="10000"/>
                  </a:schemeClr>
                </a:solidFill>
              </a:rPr>
              <a:t>Mối</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quan</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hệ</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giữa</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sinh</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học</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và</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những</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vấn</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đề</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xã</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hội</a:t>
            </a:r>
            <a:endParaRPr lang="en-US" sz="2500" b="1" dirty="0">
              <a:solidFill>
                <a:schemeClr val="bg2">
                  <a:lumMod val="90000"/>
                  <a:lumOff val="10000"/>
                </a:schemeClr>
              </a:solidFill>
            </a:endParaRPr>
          </a:p>
        </p:txBody>
      </p:sp>
      <p:sp>
        <p:nvSpPr>
          <p:cNvPr id="4" name="Rectangle 3"/>
          <p:cNvSpPr/>
          <p:nvPr/>
        </p:nvSpPr>
        <p:spPr>
          <a:xfrm>
            <a:off x="550718" y="997259"/>
            <a:ext cx="8286750" cy="430887"/>
          </a:xfrm>
          <a:prstGeom prst="rect">
            <a:avLst/>
          </a:prstGeom>
        </p:spPr>
        <p:txBody>
          <a:bodyPr wrap="square">
            <a:spAutoFit/>
          </a:bodyPr>
          <a:lstStyle/>
          <a:p>
            <a:pPr algn="just"/>
            <a:r>
              <a:rPr lang="vi-VN" sz="2200" b="1" dirty="0">
                <a:solidFill>
                  <a:srgbClr val="3F9359"/>
                </a:solidFill>
                <a:latin typeface="+mn-lt"/>
                <a:ea typeface="Times New Roman" panose="02020603050405020304" pitchFamily="18" charset="0"/>
              </a:rPr>
              <a:t>a. Tìm hiểu mối quan hệ giữa sinh học và đạo đức sinh học</a:t>
            </a:r>
            <a:endParaRPr lang="en-US" sz="2200" dirty="0">
              <a:solidFill>
                <a:srgbClr val="3F9359"/>
              </a:solidFill>
              <a:latin typeface="+mn-lt"/>
            </a:endParaRPr>
          </a:p>
        </p:txBody>
      </p:sp>
      <p:sp>
        <p:nvSpPr>
          <p:cNvPr id="6" name="Rectangle 5"/>
          <p:cNvSpPr/>
          <p:nvPr/>
        </p:nvSpPr>
        <p:spPr>
          <a:xfrm>
            <a:off x="410439" y="1567418"/>
            <a:ext cx="8323119" cy="3162404"/>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vi-VN" sz="1900" dirty="0">
                <a:latin typeface="+mn-lt"/>
                <a:ea typeface="Times New Roman" panose="02020603050405020304" pitchFamily="18" charset="0"/>
              </a:rPr>
              <a:t>Đạo đức sinh học ra đời với nhiệm vụ đưa ra những quy tắc, các giá trị đạo đức trong khoa học nghiên cứu sự sống cũng như </a:t>
            </a:r>
            <a:r>
              <a:rPr lang="vi-VN" sz="1900" dirty="0" smtClean="0">
                <a:latin typeface="+mn-lt"/>
                <a:ea typeface="Times New Roman" panose="02020603050405020304" pitchFamily="18" charset="0"/>
              </a:rPr>
              <a:t>ứng</a:t>
            </a:r>
            <a:r>
              <a:rPr lang="en-US" sz="1900" dirty="0" smtClean="0">
                <a:latin typeface="+mn-lt"/>
                <a:ea typeface="Times New Roman" panose="02020603050405020304" pitchFamily="18" charset="0"/>
              </a:rPr>
              <a:t> </a:t>
            </a:r>
            <a:r>
              <a:rPr lang="vi-VN" sz="1900" dirty="0" smtClean="0">
                <a:latin typeface="+mn-lt"/>
                <a:ea typeface="Times New Roman" panose="02020603050405020304" pitchFamily="18" charset="0"/>
              </a:rPr>
              <a:t>dụng </a:t>
            </a:r>
            <a:r>
              <a:rPr lang="vi-VN" sz="1900" dirty="0">
                <a:latin typeface="+mn-lt"/>
                <a:ea typeface="Times New Roman" panose="02020603050405020304" pitchFamily="18" charset="0"/>
              </a:rPr>
              <a:t>khoa học vào thực tiễn.</a:t>
            </a:r>
            <a:endParaRPr lang="en-US" sz="1900" dirty="0">
              <a:latin typeface="+mn-lt"/>
              <a:ea typeface="Times New Roman" panose="02020603050405020304" pitchFamily="18" charset="0"/>
            </a:endParaRPr>
          </a:p>
          <a:p>
            <a:pPr marL="342900" indent="-342900" algn="just">
              <a:lnSpc>
                <a:spcPct val="150000"/>
              </a:lnSpc>
              <a:buFont typeface="Wingdings" panose="05000000000000000000" pitchFamily="2" charset="2"/>
              <a:buChar char="v"/>
            </a:pPr>
            <a:r>
              <a:rPr lang="vi-VN" sz="1900" dirty="0" smtClean="0">
                <a:latin typeface="+mn-lt"/>
                <a:ea typeface="Times New Roman" panose="02020603050405020304" pitchFamily="18" charset="0"/>
              </a:rPr>
              <a:t>Việc </a:t>
            </a:r>
            <a:r>
              <a:rPr lang="vi-VN" sz="1900" dirty="0">
                <a:latin typeface="+mn-lt"/>
                <a:ea typeface="Times New Roman" panose="02020603050405020304" pitchFamily="18" charset="0"/>
              </a:rPr>
              <a:t>nghiên cứu và thử nghiệm những phương pháp mới trên người, động vật, thực vật, vi sinh vật cần làm rõ nguồn gốc và tuân thủ những quy định chặt chẽ về đạo đức nghiên cứu của quốc gia và quốc tế nhằm đảm bảo an toàn tối đa cho đối tượng tham gia nghiên cứu.</a:t>
            </a:r>
            <a:endParaRPr lang="en-US" sz="1900" dirty="0">
              <a:latin typeface="+mn-lt"/>
            </a:endParaRPr>
          </a:p>
        </p:txBody>
      </p:sp>
    </p:spTree>
    <p:extLst>
      <p:ext uri="{BB962C8B-B14F-4D97-AF65-F5344CB8AC3E}">
        <p14:creationId xmlns:p14="http://schemas.microsoft.com/office/powerpoint/2010/main" val="263197963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anim calcmode="lin" valueType="num">
                                      <p:cBhvr>
                                        <p:cTn id="2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a:off x="550718" y="2353034"/>
            <a:ext cx="1642601" cy="2660083"/>
          </a:xfrm>
          <a:prstGeom prst="rect">
            <a:avLst/>
          </a:prstGeom>
        </p:spPr>
      </p:pic>
      <p:sp>
        <p:nvSpPr>
          <p:cNvPr id="10" name="Rectangle 9"/>
          <p:cNvSpPr/>
          <p:nvPr/>
        </p:nvSpPr>
        <p:spPr>
          <a:xfrm>
            <a:off x="550718" y="275663"/>
            <a:ext cx="342900" cy="28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https://o.remove.bg/downloads/6e16fcaf-64f0-408a-8de8-da58f30580d4/image-removebg-preview.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rot="10800000" flipH="1">
            <a:off x="323279" y="-115133"/>
            <a:ext cx="1345719" cy="13457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30">
            <a:extLst>
              <a:ext uri="{28A0092B-C50C-407E-A947-70E740481C1C}">
                <a14:useLocalDpi xmlns:a14="http://schemas.microsoft.com/office/drawing/2010/main" val="0"/>
              </a:ext>
            </a:extLst>
          </a:blip>
          <a:stretch>
            <a:fillRect/>
          </a:stretch>
        </p:blipFill>
        <p:spPr>
          <a:xfrm>
            <a:off x="2193319" y="275663"/>
            <a:ext cx="4789372" cy="2348345"/>
          </a:xfrm>
          <a:prstGeom prst="rect">
            <a:avLst/>
          </a:prstGeom>
        </p:spPr>
      </p:pic>
      <p:sp>
        <p:nvSpPr>
          <p:cNvPr id="2" name="Rounded Rectangular Callout 1"/>
          <p:cNvSpPr/>
          <p:nvPr/>
        </p:nvSpPr>
        <p:spPr>
          <a:xfrm>
            <a:off x="2701636" y="2777940"/>
            <a:ext cx="5735782" cy="966354"/>
          </a:xfrm>
          <a:prstGeom prst="wedgeRoundRectCallout">
            <a:avLst>
              <a:gd name="adj1" fmla="val -55253"/>
              <a:gd name="adj2" fmla="val 87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1800" dirty="0"/>
              <a:t>Em hãy kể tên một số sản phẩm ứng dụng công nghệ sinh học được sử dụng trong đời sống hàng ngày.</a:t>
            </a:r>
            <a:endParaRPr lang="en-US" sz="1800" dirty="0"/>
          </a:p>
        </p:txBody>
      </p:sp>
      <p:sp>
        <p:nvSpPr>
          <p:cNvPr id="12" name="Rounded Rectangular Callout 11"/>
          <p:cNvSpPr/>
          <p:nvPr/>
        </p:nvSpPr>
        <p:spPr>
          <a:xfrm>
            <a:off x="2701636" y="3898227"/>
            <a:ext cx="5735782" cy="966354"/>
          </a:xfrm>
          <a:prstGeom prst="wedgeRoundRectCallout">
            <a:avLst>
              <a:gd name="adj1" fmla="val -55253"/>
              <a:gd name="adj2" fmla="val 87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1800" dirty="0"/>
              <a:t>Tại sao đa dạng sinh học gắn liền với sự phát triển kinh </a:t>
            </a:r>
            <a:r>
              <a:rPr lang="vi-VN" sz="1800" dirty="0" smtClean="0"/>
              <a:t>t</a:t>
            </a:r>
            <a:r>
              <a:rPr lang="en-US" sz="1800" dirty="0" smtClean="0"/>
              <a:t>ế - x</a:t>
            </a:r>
            <a:r>
              <a:rPr lang="vi-VN" sz="1800" dirty="0" smtClean="0"/>
              <a:t>ã </a:t>
            </a:r>
            <a:r>
              <a:rPr lang="vi-VN" sz="1800" dirty="0"/>
              <a:t>hội?</a:t>
            </a:r>
            <a:endParaRPr lang="en-US" sz="1800" dirty="0"/>
          </a:p>
        </p:txBody>
      </p:sp>
    </p:spTree>
    <p:extLst>
      <p:ext uri="{BB962C8B-B14F-4D97-AF65-F5344CB8AC3E}">
        <p14:creationId xmlns:p14="http://schemas.microsoft.com/office/powerpoint/2010/main" val="180379527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618286" y="797877"/>
            <a:ext cx="7891868" cy="3639040"/>
          </a:xfrm>
          <a:prstGeom prst="rect">
            <a:avLst/>
          </a:prstGeom>
        </p:spPr>
      </p:pic>
      <p:sp>
        <p:nvSpPr>
          <p:cNvPr id="5" name="Rectangle 4"/>
          <p:cNvSpPr/>
          <p:nvPr/>
        </p:nvSpPr>
        <p:spPr>
          <a:xfrm>
            <a:off x="874155" y="1869500"/>
            <a:ext cx="7380130" cy="1495794"/>
          </a:xfrm>
          <a:prstGeom prst="rect">
            <a:avLst/>
          </a:prstGeom>
        </p:spPr>
        <p:txBody>
          <a:bodyPr wrap="square">
            <a:spAutoFit/>
          </a:bodyPr>
          <a:lstStyle/>
          <a:p>
            <a:pPr algn="ctr">
              <a:lnSpc>
                <a:spcPct val="120000"/>
              </a:lnSpc>
              <a:spcBef>
                <a:spcPts val="300"/>
              </a:spcBef>
              <a:spcAft>
                <a:spcPts val="300"/>
              </a:spcAft>
            </a:pPr>
            <a:r>
              <a:rPr lang="nl-NL" sz="3800" b="1" dirty="0" smtClean="0">
                <a:solidFill>
                  <a:schemeClr val="accent4"/>
                </a:solidFill>
                <a:latin typeface="+mj-lt"/>
                <a:ea typeface="Calibri" panose="020F0502020204030204" pitchFamily="34" charset="0"/>
                <a:cs typeface="Times New Roman" panose="02020603050405020304" pitchFamily="18" charset="0"/>
              </a:rPr>
              <a:t>I. Đối tượng, lĩnh vực nghiên cứu và mục tiêu môn Sinh học</a:t>
            </a:r>
            <a:endParaRPr lang="en-US" sz="3800" dirty="0">
              <a:solidFill>
                <a:schemeClr val="accent4"/>
              </a:solidFill>
              <a:latin typeface="+mj-lt"/>
              <a:ea typeface="Calibri" panose="020F0502020204030204" pitchFamily="34" charset="0"/>
              <a:cs typeface="Times New Roman" panose="02020603050405020304" pitchFamily="18" charset="0"/>
            </a:endParaRPr>
          </a:p>
        </p:txBody>
      </p:sp>
      <p:pic>
        <p:nvPicPr>
          <p:cNvPr id="1026" name="Picture 2" descr="https://o.remove.bg/downloads/44f5faa6-9542-433b-8f9e-b92a13e90cd1/image-removebg-preview.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211002" y="301335"/>
            <a:ext cx="1458191" cy="1458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p:cNvPicPr>
          <p:nvPr/>
        </p:nvPicPr>
        <p:blipFill>
          <a:blip r:embed="rId27">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42901" y="3387495"/>
            <a:ext cx="1714499" cy="1756005"/>
          </a:xfrm>
          <a:prstGeom prst="rect">
            <a:avLst/>
          </a:prstGeom>
        </p:spPr>
      </p:pic>
    </p:spTree>
    <p:extLst>
      <p:ext uri="{BB962C8B-B14F-4D97-AF65-F5344CB8AC3E}">
        <p14:creationId xmlns:p14="http://schemas.microsoft.com/office/powerpoint/2010/main" val="1373554713"/>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0718" y="275663"/>
            <a:ext cx="342900" cy="28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43364E24-D033-45D5-9BAC-03F94A34CC39}"/>
              </a:ext>
            </a:extLst>
          </p:cNvPr>
          <p:cNvSpPr txBox="1"/>
          <p:nvPr/>
        </p:nvSpPr>
        <p:spPr>
          <a:xfrm>
            <a:off x="-1" y="251244"/>
            <a:ext cx="9144000" cy="492443"/>
          </a:xfrm>
          <a:prstGeom prst="rect">
            <a:avLst/>
          </a:prstGeom>
          <a:noFill/>
        </p:spPr>
        <p:txBody>
          <a:bodyPr wrap="square" rtlCol="0">
            <a:spAutoFit/>
          </a:bodyPr>
          <a:lstStyle/>
          <a:p>
            <a:pPr algn="ctr"/>
            <a:r>
              <a:rPr lang="en-US" sz="2500" b="1" dirty="0" smtClean="0">
                <a:solidFill>
                  <a:schemeClr val="bg2">
                    <a:lumMod val="90000"/>
                    <a:lumOff val="10000"/>
                  </a:schemeClr>
                </a:solidFill>
              </a:rPr>
              <a:t>2. </a:t>
            </a:r>
            <a:r>
              <a:rPr lang="en-US" sz="2500" b="1" dirty="0" err="1" smtClean="0">
                <a:solidFill>
                  <a:schemeClr val="bg2">
                    <a:lumMod val="90000"/>
                    <a:lumOff val="10000"/>
                  </a:schemeClr>
                </a:solidFill>
              </a:rPr>
              <a:t>Mối</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quan</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hệ</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giữa</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sinh</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học</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và</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những</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vấn</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đề</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xã</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hội</a:t>
            </a:r>
            <a:endParaRPr lang="en-US" sz="2500" b="1" dirty="0">
              <a:solidFill>
                <a:schemeClr val="bg2">
                  <a:lumMod val="90000"/>
                  <a:lumOff val="10000"/>
                </a:schemeClr>
              </a:solidFill>
            </a:endParaRPr>
          </a:p>
        </p:txBody>
      </p:sp>
      <p:sp>
        <p:nvSpPr>
          <p:cNvPr id="12" name="Rectangle 11"/>
          <p:cNvSpPr/>
          <p:nvPr/>
        </p:nvSpPr>
        <p:spPr>
          <a:xfrm>
            <a:off x="550718" y="997259"/>
            <a:ext cx="8286750" cy="430887"/>
          </a:xfrm>
          <a:prstGeom prst="rect">
            <a:avLst/>
          </a:prstGeom>
        </p:spPr>
        <p:txBody>
          <a:bodyPr wrap="square">
            <a:spAutoFit/>
          </a:bodyPr>
          <a:lstStyle/>
          <a:p>
            <a:pPr algn="just"/>
            <a:r>
              <a:rPr lang="en-US" sz="2200" b="1" dirty="0" smtClean="0">
                <a:solidFill>
                  <a:srgbClr val="3F9359"/>
                </a:solidFill>
                <a:latin typeface="+mn-lt"/>
                <a:ea typeface="Times New Roman" panose="02020603050405020304" pitchFamily="18" charset="0"/>
              </a:rPr>
              <a:t>b</a:t>
            </a:r>
            <a:r>
              <a:rPr lang="vi-VN" sz="2200" b="1" dirty="0" smtClean="0">
                <a:solidFill>
                  <a:srgbClr val="3F9359"/>
                </a:solidFill>
                <a:latin typeface="+mn-lt"/>
                <a:ea typeface="Times New Roman" panose="02020603050405020304" pitchFamily="18" charset="0"/>
              </a:rPr>
              <a:t>. </a:t>
            </a:r>
            <a:r>
              <a:rPr lang="en-US" sz="2200" b="1" dirty="0">
                <a:solidFill>
                  <a:srgbClr val="3F9359"/>
                </a:solidFill>
                <a:latin typeface="+mn-lt"/>
                <a:ea typeface="Times New Roman" panose="02020603050405020304" pitchFamily="18" charset="0"/>
              </a:rPr>
              <a:t>S</a:t>
            </a:r>
            <a:r>
              <a:rPr lang="vi-VN" sz="2200" b="1" dirty="0" smtClean="0">
                <a:solidFill>
                  <a:srgbClr val="3F9359"/>
                </a:solidFill>
                <a:latin typeface="+mn-lt"/>
                <a:ea typeface="Times New Roman" panose="02020603050405020304" pitchFamily="18" charset="0"/>
              </a:rPr>
              <a:t>inh </a:t>
            </a:r>
            <a:r>
              <a:rPr lang="vi-VN" sz="2200" b="1" dirty="0">
                <a:solidFill>
                  <a:srgbClr val="3F9359"/>
                </a:solidFill>
                <a:latin typeface="+mn-lt"/>
                <a:ea typeface="Times New Roman" panose="02020603050405020304" pitchFamily="18" charset="0"/>
              </a:rPr>
              <a:t>học và </a:t>
            </a:r>
            <a:r>
              <a:rPr lang="en-US" sz="2200" b="1" dirty="0" err="1" smtClean="0">
                <a:solidFill>
                  <a:srgbClr val="3F9359"/>
                </a:solidFill>
                <a:latin typeface="+mn-lt"/>
                <a:ea typeface="Times New Roman" panose="02020603050405020304" pitchFamily="18" charset="0"/>
              </a:rPr>
              <a:t>sự</a:t>
            </a:r>
            <a:r>
              <a:rPr lang="en-US" sz="2200" b="1" dirty="0" smtClean="0">
                <a:solidFill>
                  <a:srgbClr val="3F9359"/>
                </a:solidFill>
                <a:latin typeface="+mn-lt"/>
                <a:ea typeface="Times New Roman" panose="02020603050405020304" pitchFamily="18" charset="0"/>
              </a:rPr>
              <a:t> </a:t>
            </a:r>
            <a:r>
              <a:rPr lang="en-US" sz="2200" b="1" dirty="0" err="1" smtClean="0">
                <a:solidFill>
                  <a:srgbClr val="3F9359"/>
                </a:solidFill>
                <a:latin typeface="+mn-lt"/>
                <a:ea typeface="Times New Roman" panose="02020603050405020304" pitchFamily="18" charset="0"/>
              </a:rPr>
              <a:t>phát</a:t>
            </a:r>
            <a:r>
              <a:rPr lang="en-US" sz="2200" b="1" dirty="0" smtClean="0">
                <a:solidFill>
                  <a:srgbClr val="3F9359"/>
                </a:solidFill>
                <a:latin typeface="+mn-lt"/>
                <a:ea typeface="Times New Roman" panose="02020603050405020304" pitchFamily="18" charset="0"/>
              </a:rPr>
              <a:t> </a:t>
            </a:r>
            <a:r>
              <a:rPr lang="en-US" sz="2200" b="1" dirty="0" err="1" smtClean="0">
                <a:solidFill>
                  <a:srgbClr val="3F9359"/>
                </a:solidFill>
                <a:latin typeface="+mn-lt"/>
                <a:ea typeface="Times New Roman" panose="02020603050405020304" pitchFamily="18" charset="0"/>
              </a:rPr>
              <a:t>triển</a:t>
            </a:r>
            <a:r>
              <a:rPr lang="en-US" sz="2200" b="1" dirty="0" smtClean="0">
                <a:solidFill>
                  <a:srgbClr val="3F9359"/>
                </a:solidFill>
                <a:latin typeface="+mn-lt"/>
                <a:ea typeface="Times New Roman" panose="02020603050405020304" pitchFamily="18" charset="0"/>
              </a:rPr>
              <a:t> </a:t>
            </a:r>
            <a:r>
              <a:rPr lang="en-US" sz="2200" b="1" dirty="0" err="1" smtClean="0">
                <a:solidFill>
                  <a:srgbClr val="3F9359"/>
                </a:solidFill>
                <a:latin typeface="+mn-lt"/>
                <a:ea typeface="Times New Roman" panose="02020603050405020304" pitchFamily="18" charset="0"/>
              </a:rPr>
              <a:t>kinh</a:t>
            </a:r>
            <a:r>
              <a:rPr lang="en-US" sz="2200" b="1" dirty="0" smtClean="0">
                <a:solidFill>
                  <a:srgbClr val="3F9359"/>
                </a:solidFill>
                <a:latin typeface="+mn-lt"/>
                <a:ea typeface="Times New Roman" panose="02020603050405020304" pitchFamily="18" charset="0"/>
              </a:rPr>
              <a:t> </a:t>
            </a:r>
            <a:r>
              <a:rPr lang="en-US" sz="2200" b="1" dirty="0" err="1" smtClean="0">
                <a:solidFill>
                  <a:srgbClr val="3F9359"/>
                </a:solidFill>
                <a:latin typeface="+mn-lt"/>
                <a:ea typeface="Times New Roman" panose="02020603050405020304" pitchFamily="18" charset="0"/>
              </a:rPr>
              <a:t>tế</a:t>
            </a:r>
            <a:r>
              <a:rPr lang="en-US" sz="2200" b="1" dirty="0" smtClean="0">
                <a:solidFill>
                  <a:srgbClr val="3F9359"/>
                </a:solidFill>
                <a:latin typeface="+mn-lt"/>
                <a:ea typeface="Times New Roman" panose="02020603050405020304" pitchFamily="18" charset="0"/>
              </a:rPr>
              <a:t>, </a:t>
            </a:r>
            <a:r>
              <a:rPr lang="en-US" sz="2200" b="1" dirty="0" err="1" smtClean="0">
                <a:solidFill>
                  <a:srgbClr val="3F9359"/>
                </a:solidFill>
                <a:latin typeface="+mn-lt"/>
                <a:ea typeface="Times New Roman" panose="02020603050405020304" pitchFamily="18" charset="0"/>
              </a:rPr>
              <a:t>công</a:t>
            </a:r>
            <a:r>
              <a:rPr lang="en-US" sz="2200" b="1" dirty="0" smtClean="0">
                <a:solidFill>
                  <a:srgbClr val="3F9359"/>
                </a:solidFill>
                <a:latin typeface="+mn-lt"/>
                <a:ea typeface="Times New Roman" panose="02020603050405020304" pitchFamily="18" charset="0"/>
              </a:rPr>
              <a:t> </a:t>
            </a:r>
            <a:r>
              <a:rPr lang="en-US" sz="2200" b="1" dirty="0" err="1" smtClean="0">
                <a:solidFill>
                  <a:srgbClr val="3F9359"/>
                </a:solidFill>
                <a:latin typeface="+mn-lt"/>
                <a:ea typeface="Times New Roman" panose="02020603050405020304" pitchFamily="18" charset="0"/>
              </a:rPr>
              <a:t>nghệ</a:t>
            </a:r>
            <a:endParaRPr lang="en-US" sz="2200" dirty="0">
              <a:solidFill>
                <a:srgbClr val="3F9359"/>
              </a:solidFill>
              <a:latin typeface="+mn-lt"/>
            </a:endParaRPr>
          </a:p>
        </p:txBody>
      </p:sp>
      <p:sp>
        <p:nvSpPr>
          <p:cNvPr id="2" name="Rectangle 1"/>
          <p:cNvSpPr/>
          <p:nvPr/>
        </p:nvSpPr>
        <p:spPr>
          <a:xfrm>
            <a:off x="410440" y="1506711"/>
            <a:ext cx="8323118" cy="3365024"/>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vi-VN" sz="1800" dirty="0">
                <a:latin typeface="+mn-lt"/>
                <a:ea typeface="Times New Roman" panose="02020603050405020304" pitchFamily="18" charset="0"/>
              </a:rPr>
              <a:t>Ứng dụng công nghệ sinh học trong các lĩnh vực công nghiệp, nông nghiệp, y học,... tạo ra nhiều sản phẩm như các giống cây trồng, vật nuôi có chất lượng tốt, chi phí thấp, góp phần bảo vệ môi trường, đảm bảo an toàn sức khoẻ người tiêu dùng, thúc đẩy sự phát triển kinh tế - xã hội.</a:t>
            </a:r>
            <a:endParaRPr lang="en-US" sz="1800" dirty="0">
              <a:latin typeface="+mn-lt"/>
              <a:ea typeface="Times New Roman" panose="02020603050405020304" pitchFamily="18" charset="0"/>
            </a:endParaRPr>
          </a:p>
          <a:p>
            <a:pPr marL="285750" indent="-285750" algn="just">
              <a:lnSpc>
                <a:spcPct val="150000"/>
              </a:lnSpc>
              <a:buFont typeface="Wingdings" panose="05000000000000000000" pitchFamily="2" charset="2"/>
              <a:buChar char="v"/>
            </a:pPr>
            <a:r>
              <a:rPr lang="vi-VN" sz="1800" dirty="0" smtClean="0">
                <a:latin typeface="+mn-lt"/>
                <a:ea typeface="Times New Roman" panose="02020603050405020304" pitchFamily="18" charset="0"/>
              </a:rPr>
              <a:t>Việc </a:t>
            </a:r>
            <a:r>
              <a:rPr lang="vi-VN" sz="1800" dirty="0">
                <a:latin typeface="+mn-lt"/>
                <a:ea typeface="Times New Roman" panose="02020603050405020304" pitchFamily="18" charset="0"/>
              </a:rPr>
              <a:t>nghiên cứu tập tính, hoạt động của động vật, giúp chế tạo hoặc cải tiến các thiết bị, máy móc phục vụ cho đời sống con người.</a:t>
            </a:r>
            <a:endParaRPr lang="en-US" sz="1800" dirty="0">
              <a:latin typeface="+mn-lt"/>
              <a:ea typeface="Times New Roman" panose="02020603050405020304" pitchFamily="18" charset="0"/>
            </a:endParaRPr>
          </a:p>
          <a:p>
            <a:pPr marL="285750" indent="-285750" algn="just">
              <a:lnSpc>
                <a:spcPct val="150000"/>
              </a:lnSpc>
              <a:buFont typeface="Arial" panose="020B0604020202020204" pitchFamily="34" charset="0"/>
              <a:buChar char="•"/>
            </a:pPr>
            <a:r>
              <a:rPr lang="vi-VN" sz="1800" dirty="0">
                <a:latin typeface="+mn-lt"/>
                <a:ea typeface="Times New Roman" panose="02020603050405020304" pitchFamily="18" charset="0"/>
              </a:rPr>
              <a:t>Ví dụ: chế tạo các robot có cử động và cảm xúc như con người nhằm thay thế con người trong lao động nặng, hướng tới thời đại kĩ thuật cao.</a:t>
            </a:r>
            <a:endParaRPr lang="en-US" sz="1800" dirty="0">
              <a:latin typeface="+mn-lt"/>
              <a:ea typeface="Times New Roman" panose="02020603050405020304" pitchFamily="18" charset="0"/>
            </a:endParaRPr>
          </a:p>
        </p:txBody>
      </p:sp>
    </p:spTree>
    <p:extLst>
      <p:ext uri="{BB962C8B-B14F-4D97-AF65-F5344CB8AC3E}">
        <p14:creationId xmlns:p14="http://schemas.microsoft.com/office/powerpoint/2010/main" val="327746040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anim calcmode="lin" valueType="num">
                                      <p:cBhvr>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anim calcmode="lin" valueType="num">
                                      <p:cBhvr>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0718" y="275663"/>
            <a:ext cx="342900" cy="28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43364E24-D033-45D5-9BAC-03F94A34CC39}"/>
              </a:ext>
            </a:extLst>
          </p:cNvPr>
          <p:cNvSpPr txBox="1"/>
          <p:nvPr/>
        </p:nvSpPr>
        <p:spPr>
          <a:xfrm>
            <a:off x="-1" y="251244"/>
            <a:ext cx="9144000" cy="492443"/>
          </a:xfrm>
          <a:prstGeom prst="rect">
            <a:avLst/>
          </a:prstGeom>
          <a:noFill/>
        </p:spPr>
        <p:txBody>
          <a:bodyPr wrap="square" rtlCol="0">
            <a:spAutoFit/>
          </a:bodyPr>
          <a:lstStyle/>
          <a:p>
            <a:pPr algn="ctr"/>
            <a:r>
              <a:rPr lang="en-US" sz="2500" b="1" dirty="0" smtClean="0">
                <a:solidFill>
                  <a:schemeClr val="bg2">
                    <a:lumMod val="90000"/>
                    <a:lumOff val="10000"/>
                  </a:schemeClr>
                </a:solidFill>
              </a:rPr>
              <a:t>2. </a:t>
            </a:r>
            <a:r>
              <a:rPr lang="en-US" sz="2500" b="1" dirty="0" err="1" smtClean="0">
                <a:solidFill>
                  <a:schemeClr val="bg2">
                    <a:lumMod val="90000"/>
                    <a:lumOff val="10000"/>
                  </a:schemeClr>
                </a:solidFill>
              </a:rPr>
              <a:t>Mối</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quan</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hệ</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giữa</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sinh</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học</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và</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những</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vấn</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đề</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xã</a:t>
            </a:r>
            <a:r>
              <a:rPr lang="en-US" sz="2500" b="1" dirty="0" smtClean="0">
                <a:solidFill>
                  <a:schemeClr val="bg2">
                    <a:lumMod val="90000"/>
                    <a:lumOff val="10000"/>
                  </a:schemeClr>
                </a:solidFill>
              </a:rPr>
              <a:t> </a:t>
            </a:r>
            <a:r>
              <a:rPr lang="en-US" sz="2500" b="1" dirty="0" err="1" smtClean="0">
                <a:solidFill>
                  <a:schemeClr val="bg2">
                    <a:lumMod val="90000"/>
                    <a:lumOff val="10000"/>
                  </a:schemeClr>
                </a:solidFill>
              </a:rPr>
              <a:t>hội</a:t>
            </a:r>
            <a:endParaRPr lang="en-US" sz="2500" b="1" dirty="0">
              <a:solidFill>
                <a:schemeClr val="bg2">
                  <a:lumMod val="90000"/>
                  <a:lumOff val="10000"/>
                </a:schemeClr>
              </a:solidFill>
            </a:endParaRPr>
          </a:p>
        </p:txBody>
      </p:sp>
      <p:sp>
        <p:nvSpPr>
          <p:cNvPr id="12" name="Rectangle 11"/>
          <p:cNvSpPr/>
          <p:nvPr/>
        </p:nvSpPr>
        <p:spPr>
          <a:xfrm>
            <a:off x="550718" y="997259"/>
            <a:ext cx="8286750" cy="430887"/>
          </a:xfrm>
          <a:prstGeom prst="rect">
            <a:avLst/>
          </a:prstGeom>
        </p:spPr>
        <p:txBody>
          <a:bodyPr wrap="square">
            <a:spAutoFit/>
          </a:bodyPr>
          <a:lstStyle/>
          <a:p>
            <a:pPr algn="just"/>
            <a:r>
              <a:rPr lang="en-US" sz="2200" b="1" dirty="0" smtClean="0">
                <a:solidFill>
                  <a:srgbClr val="3F9359"/>
                </a:solidFill>
                <a:latin typeface="+mn-lt"/>
                <a:ea typeface="Times New Roman" panose="02020603050405020304" pitchFamily="18" charset="0"/>
              </a:rPr>
              <a:t>b</a:t>
            </a:r>
            <a:r>
              <a:rPr lang="vi-VN" sz="2200" b="1" dirty="0" smtClean="0">
                <a:solidFill>
                  <a:srgbClr val="3F9359"/>
                </a:solidFill>
                <a:latin typeface="+mn-lt"/>
                <a:ea typeface="Times New Roman" panose="02020603050405020304" pitchFamily="18" charset="0"/>
              </a:rPr>
              <a:t>. </a:t>
            </a:r>
            <a:r>
              <a:rPr lang="en-US" sz="2200" b="1" dirty="0">
                <a:solidFill>
                  <a:srgbClr val="3F9359"/>
                </a:solidFill>
                <a:latin typeface="+mn-lt"/>
                <a:ea typeface="Times New Roman" panose="02020603050405020304" pitchFamily="18" charset="0"/>
              </a:rPr>
              <a:t>S</a:t>
            </a:r>
            <a:r>
              <a:rPr lang="vi-VN" sz="2200" b="1" dirty="0" smtClean="0">
                <a:solidFill>
                  <a:srgbClr val="3F9359"/>
                </a:solidFill>
                <a:latin typeface="+mn-lt"/>
                <a:ea typeface="Times New Roman" panose="02020603050405020304" pitchFamily="18" charset="0"/>
              </a:rPr>
              <a:t>inh </a:t>
            </a:r>
            <a:r>
              <a:rPr lang="vi-VN" sz="2200" b="1" dirty="0">
                <a:solidFill>
                  <a:srgbClr val="3F9359"/>
                </a:solidFill>
                <a:latin typeface="+mn-lt"/>
                <a:ea typeface="Times New Roman" panose="02020603050405020304" pitchFamily="18" charset="0"/>
              </a:rPr>
              <a:t>học và </a:t>
            </a:r>
            <a:r>
              <a:rPr lang="en-US" sz="2200" b="1" dirty="0" err="1" smtClean="0">
                <a:solidFill>
                  <a:srgbClr val="3F9359"/>
                </a:solidFill>
                <a:latin typeface="+mn-lt"/>
                <a:ea typeface="Times New Roman" panose="02020603050405020304" pitchFamily="18" charset="0"/>
              </a:rPr>
              <a:t>sự</a:t>
            </a:r>
            <a:r>
              <a:rPr lang="en-US" sz="2200" b="1" dirty="0" smtClean="0">
                <a:solidFill>
                  <a:srgbClr val="3F9359"/>
                </a:solidFill>
                <a:latin typeface="+mn-lt"/>
                <a:ea typeface="Times New Roman" panose="02020603050405020304" pitchFamily="18" charset="0"/>
              </a:rPr>
              <a:t> </a:t>
            </a:r>
            <a:r>
              <a:rPr lang="en-US" sz="2200" b="1" dirty="0" err="1" smtClean="0">
                <a:solidFill>
                  <a:srgbClr val="3F9359"/>
                </a:solidFill>
                <a:latin typeface="+mn-lt"/>
                <a:ea typeface="Times New Roman" panose="02020603050405020304" pitchFamily="18" charset="0"/>
              </a:rPr>
              <a:t>phát</a:t>
            </a:r>
            <a:r>
              <a:rPr lang="en-US" sz="2200" b="1" dirty="0" smtClean="0">
                <a:solidFill>
                  <a:srgbClr val="3F9359"/>
                </a:solidFill>
                <a:latin typeface="+mn-lt"/>
                <a:ea typeface="Times New Roman" panose="02020603050405020304" pitchFamily="18" charset="0"/>
              </a:rPr>
              <a:t> </a:t>
            </a:r>
            <a:r>
              <a:rPr lang="en-US" sz="2200" b="1" dirty="0" err="1" smtClean="0">
                <a:solidFill>
                  <a:srgbClr val="3F9359"/>
                </a:solidFill>
                <a:latin typeface="+mn-lt"/>
                <a:ea typeface="Times New Roman" panose="02020603050405020304" pitchFamily="18" charset="0"/>
              </a:rPr>
              <a:t>triển</a:t>
            </a:r>
            <a:r>
              <a:rPr lang="en-US" sz="2200" b="1" dirty="0" smtClean="0">
                <a:solidFill>
                  <a:srgbClr val="3F9359"/>
                </a:solidFill>
                <a:latin typeface="+mn-lt"/>
                <a:ea typeface="Times New Roman" panose="02020603050405020304" pitchFamily="18" charset="0"/>
              </a:rPr>
              <a:t> </a:t>
            </a:r>
            <a:r>
              <a:rPr lang="en-US" sz="2200" b="1" dirty="0" err="1" smtClean="0">
                <a:solidFill>
                  <a:srgbClr val="3F9359"/>
                </a:solidFill>
                <a:latin typeface="+mn-lt"/>
                <a:ea typeface="Times New Roman" panose="02020603050405020304" pitchFamily="18" charset="0"/>
              </a:rPr>
              <a:t>kinh</a:t>
            </a:r>
            <a:r>
              <a:rPr lang="en-US" sz="2200" b="1" dirty="0" smtClean="0">
                <a:solidFill>
                  <a:srgbClr val="3F9359"/>
                </a:solidFill>
                <a:latin typeface="+mn-lt"/>
                <a:ea typeface="Times New Roman" panose="02020603050405020304" pitchFamily="18" charset="0"/>
              </a:rPr>
              <a:t> </a:t>
            </a:r>
            <a:r>
              <a:rPr lang="en-US" sz="2200" b="1" dirty="0" err="1" smtClean="0">
                <a:solidFill>
                  <a:srgbClr val="3F9359"/>
                </a:solidFill>
                <a:latin typeface="+mn-lt"/>
                <a:ea typeface="Times New Roman" panose="02020603050405020304" pitchFamily="18" charset="0"/>
              </a:rPr>
              <a:t>tế</a:t>
            </a:r>
            <a:r>
              <a:rPr lang="en-US" sz="2200" b="1" dirty="0" smtClean="0">
                <a:solidFill>
                  <a:srgbClr val="3F9359"/>
                </a:solidFill>
                <a:latin typeface="+mn-lt"/>
                <a:ea typeface="Times New Roman" panose="02020603050405020304" pitchFamily="18" charset="0"/>
              </a:rPr>
              <a:t>, </a:t>
            </a:r>
            <a:r>
              <a:rPr lang="en-US" sz="2200" b="1" dirty="0" err="1" smtClean="0">
                <a:solidFill>
                  <a:srgbClr val="3F9359"/>
                </a:solidFill>
                <a:latin typeface="+mn-lt"/>
                <a:ea typeface="Times New Roman" panose="02020603050405020304" pitchFamily="18" charset="0"/>
              </a:rPr>
              <a:t>công</a:t>
            </a:r>
            <a:r>
              <a:rPr lang="en-US" sz="2200" b="1" dirty="0" smtClean="0">
                <a:solidFill>
                  <a:srgbClr val="3F9359"/>
                </a:solidFill>
                <a:latin typeface="+mn-lt"/>
                <a:ea typeface="Times New Roman" panose="02020603050405020304" pitchFamily="18" charset="0"/>
              </a:rPr>
              <a:t> </a:t>
            </a:r>
            <a:r>
              <a:rPr lang="en-US" sz="2200" b="1" dirty="0" err="1" smtClean="0">
                <a:solidFill>
                  <a:srgbClr val="3F9359"/>
                </a:solidFill>
                <a:latin typeface="+mn-lt"/>
                <a:ea typeface="Times New Roman" panose="02020603050405020304" pitchFamily="18" charset="0"/>
              </a:rPr>
              <a:t>nghệ</a:t>
            </a:r>
            <a:endParaRPr lang="en-US" sz="2200" dirty="0">
              <a:solidFill>
                <a:srgbClr val="3F9359"/>
              </a:solidFill>
              <a:latin typeface="+mn-lt"/>
            </a:endParaRPr>
          </a:p>
        </p:txBody>
      </p:sp>
      <p:sp>
        <p:nvSpPr>
          <p:cNvPr id="2" name="Rectangle 1"/>
          <p:cNvSpPr/>
          <p:nvPr/>
        </p:nvSpPr>
        <p:spPr>
          <a:xfrm>
            <a:off x="410440" y="1506711"/>
            <a:ext cx="8323118" cy="2169825"/>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vi-VN" sz="1800" dirty="0"/>
              <a:t>Việc bảo tồn đa dạng sinh học cũng gắn liền với sự phát triển kinh tế, mục tiêu bảo tồn và quản lí tài nguyên thiên nhiên được lồng ghép vào các dự án phát triển kinh tế như xây dựng các khu du lịch sinh thái. </a:t>
            </a:r>
            <a:endParaRPr lang="en-US" sz="1800" dirty="0" smtClean="0"/>
          </a:p>
          <a:p>
            <a:pPr marL="285750" indent="-285750" algn="just">
              <a:lnSpc>
                <a:spcPct val="150000"/>
              </a:lnSpc>
              <a:buFont typeface="Arial" panose="020B0604020202020204" pitchFamily="34" charset="0"/>
              <a:buChar char="•"/>
            </a:pPr>
            <a:r>
              <a:rPr lang="vi-VN" sz="1800" dirty="0" smtClean="0"/>
              <a:t>Ngược </a:t>
            </a:r>
            <a:r>
              <a:rPr lang="vi-VN" sz="1800" dirty="0"/>
              <a:t>lại, sự phát triển kinh tế và công nghệ là nền tảng cho sự phát triển của ngành Sinh học.</a:t>
            </a:r>
            <a:endParaRPr lang="en-US" sz="1800" dirty="0">
              <a:latin typeface="+mn-lt"/>
              <a:ea typeface="Times New Roman" panose="02020603050405020304" pitchFamily="18" charset="0"/>
            </a:endParaRPr>
          </a:p>
        </p:txBody>
      </p:sp>
      <p:pic>
        <p:nvPicPr>
          <p:cNvPr id="2050" name="Picture 2" descr="Khu du lịch sinh thái Lã Vọng - Eden Landsca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8752" y="3261693"/>
            <a:ext cx="2738504" cy="1694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18409" y="4586811"/>
            <a:ext cx="3454479" cy="369332"/>
          </a:xfrm>
          <a:prstGeom prst="rect">
            <a:avLst/>
          </a:prstGeom>
          <a:noFill/>
        </p:spPr>
        <p:txBody>
          <a:bodyPr wrap="square" rtlCol="0">
            <a:spAutoFit/>
          </a:bodyPr>
          <a:lstStyle/>
          <a:p>
            <a:pPr marL="285750" indent="-285750" algn="ctr">
              <a:buFont typeface="Wingdings" panose="05000000000000000000" pitchFamily="2" charset="2"/>
              <a:buChar char="Ø"/>
            </a:pPr>
            <a:r>
              <a:rPr lang="en-US" sz="1800" dirty="0" err="1" smtClean="0"/>
              <a:t>Khu</a:t>
            </a:r>
            <a:r>
              <a:rPr lang="en-US" sz="1800" dirty="0" smtClean="0"/>
              <a:t> du </a:t>
            </a:r>
            <a:r>
              <a:rPr lang="en-US" sz="1800" dirty="0" err="1" smtClean="0"/>
              <a:t>lịch</a:t>
            </a:r>
            <a:r>
              <a:rPr lang="en-US" sz="1800" dirty="0" smtClean="0"/>
              <a:t> </a:t>
            </a:r>
            <a:r>
              <a:rPr lang="en-US" sz="1800" dirty="0" err="1" smtClean="0"/>
              <a:t>sinh</a:t>
            </a:r>
            <a:r>
              <a:rPr lang="en-US" sz="1800" dirty="0" smtClean="0"/>
              <a:t> </a:t>
            </a:r>
            <a:r>
              <a:rPr lang="en-US" sz="1800" dirty="0" err="1" smtClean="0"/>
              <a:t>thái</a:t>
            </a:r>
            <a:r>
              <a:rPr lang="en-US" sz="1800" dirty="0" smtClean="0"/>
              <a:t> </a:t>
            </a:r>
            <a:r>
              <a:rPr lang="en-US" sz="1800" dirty="0" err="1" smtClean="0"/>
              <a:t>Lã</a:t>
            </a:r>
            <a:r>
              <a:rPr lang="en-US" sz="1800" dirty="0" smtClean="0"/>
              <a:t> </a:t>
            </a:r>
            <a:r>
              <a:rPr lang="en-US" sz="1800" dirty="0" err="1" smtClean="0"/>
              <a:t>Vọng</a:t>
            </a:r>
            <a:endParaRPr lang="en-US" sz="1800" dirty="0"/>
          </a:p>
        </p:txBody>
      </p:sp>
      <p:pic>
        <p:nvPicPr>
          <p:cNvPr id="10" name="Picture 2" descr="https://o.remove.bg/downloads/17a405f8-69e5-48f5-be3c-48337903b9cb/image-removebg-preview.png"/>
          <p:cNvPicPr>
            <a:picLocks noChangeAspect="1" noChangeArrowheads="1"/>
          </p:cNvPicPr>
          <p:nvPr/>
        </p:nvPicPr>
        <p:blipFill rotWithShape="1">
          <a:blip r:embed="rId3">
            <a:extLst>
              <a:ext uri="{28A0092B-C50C-407E-A947-70E740481C1C}">
                <a14:useLocalDpi xmlns:a14="http://schemas.microsoft.com/office/drawing/2010/main" val="0"/>
              </a:ext>
            </a:extLst>
          </a:blip>
          <a:srcRect t="10912" r="50751" b="61344"/>
          <a:stretch/>
        </p:blipFill>
        <p:spPr bwMode="auto">
          <a:xfrm rot="21237508" flipH="1">
            <a:off x="584088" y="3806121"/>
            <a:ext cx="1484015" cy="111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233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500" fill="hold"/>
                                        <p:tgtEl>
                                          <p:spTgt spid="2050"/>
                                        </p:tgtEl>
                                        <p:attrNameLst>
                                          <p:attrName>ppt_w</p:attrName>
                                        </p:attrNameLst>
                                      </p:cBhvr>
                                      <p:tavLst>
                                        <p:tav tm="0">
                                          <p:val>
                                            <p:fltVal val="0"/>
                                          </p:val>
                                        </p:tav>
                                        <p:tav tm="100000">
                                          <p:val>
                                            <p:strVal val="#ppt_w"/>
                                          </p:val>
                                        </p:tav>
                                      </p:tavLst>
                                    </p:anim>
                                    <p:anim calcmode="lin" valueType="num">
                                      <p:cBhvr>
                                        <p:cTn id="20" dur="500" fill="hold"/>
                                        <p:tgtEl>
                                          <p:spTgt spid="2050"/>
                                        </p:tgtEl>
                                        <p:attrNameLst>
                                          <p:attrName>ppt_h</p:attrName>
                                        </p:attrNameLst>
                                      </p:cBhvr>
                                      <p:tavLst>
                                        <p:tav tm="0">
                                          <p:val>
                                            <p:fltVal val="0"/>
                                          </p:val>
                                        </p:tav>
                                        <p:tav tm="100000">
                                          <p:val>
                                            <p:strVal val="#ppt_h"/>
                                          </p:val>
                                        </p:tav>
                                      </p:tavLst>
                                    </p:anim>
                                    <p:animEffect transition="in" filter="fade">
                                      <p:cBhvr>
                                        <p:cTn id="21" dur="5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6018" y="416695"/>
            <a:ext cx="342900" cy="279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0718" y="275663"/>
            <a:ext cx="342900" cy="28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2" name="Picture 4" descr="https://o.remove.bg/downloads/17a405f8-69e5-48f5-be3c-48337903b9cb/image-removebg-pre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l="56320" t="45630" b="36818"/>
          <a:stretch/>
        </p:blipFill>
        <p:spPr bwMode="auto">
          <a:xfrm>
            <a:off x="330200" y="150973"/>
            <a:ext cx="1709806" cy="919292"/>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https://o.remove.bg/downloads/17a405f8-69e5-48f5-be3c-48337903b9cb/image-removebg-pre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l="3534" t="79282" r="78506" b="6619"/>
          <a:stretch/>
        </p:blipFill>
        <p:spPr bwMode="auto">
          <a:xfrm>
            <a:off x="8132022" y="4295693"/>
            <a:ext cx="706749" cy="7422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43364E24-D033-45D5-9BAC-03F94A34CC39}"/>
              </a:ext>
            </a:extLst>
          </p:cNvPr>
          <p:cNvSpPr txBox="1"/>
          <p:nvPr/>
        </p:nvSpPr>
        <p:spPr>
          <a:xfrm>
            <a:off x="-1" y="251244"/>
            <a:ext cx="9144000" cy="523220"/>
          </a:xfrm>
          <a:prstGeom prst="rect">
            <a:avLst/>
          </a:prstGeom>
          <a:noFill/>
        </p:spPr>
        <p:txBody>
          <a:bodyPr wrap="square" rtlCol="0">
            <a:spAutoFit/>
          </a:bodyPr>
          <a:lstStyle/>
          <a:p>
            <a:pPr algn="ctr"/>
            <a:r>
              <a:rPr lang="en-US" sz="2800" b="1" dirty="0" smtClean="0">
                <a:solidFill>
                  <a:schemeClr val="tx1">
                    <a:lumMod val="75000"/>
                  </a:schemeClr>
                </a:solidFill>
              </a:rPr>
              <a:t>LUYỆN TẬP</a:t>
            </a:r>
            <a:endParaRPr lang="en-US" sz="2800" b="1" dirty="0">
              <a:solidFill>
                <a:schemeClr val="tx1">
                  <a:lumMod val="75000"/>
                </a:schemeClr>
              </a:solidFill>
            </a:endParaRPr>
          </a:p>
        </p:txBody>
      </p:sp>
      <p:sp>
        <p:nvSpPr>
          <p:cNvPr id="4" name="Rectangle 3"/>
          <p:cNvSpPr/>
          <p:nvPr/>
        </p:nvSpPr>
        <p:spPr>
          <a:xfrm>
            <a:off x="722168" y="893248"/>
            <a:ext cx="4315605" cy="496996"/>
          </a:xfrm>
          <a:prstGeom prst="rect">
            <a:avLst/>
          </a:prstGeom>
        </p:spPr>
        <p:txBody>
          <a:bodyPr wrap="none">
            <a:spAutoFit/>
          </a:bodyPr>
          <a:lstStyle/>
          <a:p>
            <a:pPr marL="342900" lvl="0" indent="-342900" algn="just">
              <a:lnSpc>
                <a:spcPct val="150000"/>
              </a:lnSpc>
              <a:spcBef>
                <a:spcPts val="300"/>
              </a:spcBef>
              <a:spcAft>
                <a:spcPts val="300"/>
              </a:spcAft>
              <a:buFont typeface="Wingdings" panose="05000000000000000000" pitchFamily="2" charset="2"/>
              <a:buChar char="§"/>
            </a:pPr>
            <a:r>
              <a:rPr lang="fr-FR" sz="2000" b="1" i="1" dirty="0" err="1">
                <a:latin typeface="+mn-lt"/>
                <a:ea typeface="Times New Roman" panose="02020603050405020304" pitchFamily="18" charset="0"/>
              </a:rPr>
              <a:t>Nhiệm</a:t>
            </a:r>
            <a:r>
              <a:rPr lang="vi-VN" sz="2000" b="1" i="1" dirty="0">
                <a:latin typeface="+mn-lt"/>
                <a:ea typeface="Times New Roman" panose="02020603050405020304" pitchFamily="18" charset="0"/>
              </a:rPr>
              <a:t> vụ 1: Bài tập (SGK tr.11)</a:t>
            </a:r>
            <a:endParaRPr lang="en-US" sz="2000" b="1" i="1" dirty="0">
              <a:effectLst/>
              <a:latin typeface="+mn-lt"/>
              <a:ea typeface="Times New Roman" panose="02020603050405020304" pitchFamily="18" charset="0"/>
            </a:endParaRPr>
          </a:p>
        </p:txBody>
      </p:sp>
      <p:pic>
        <p:nvPicPr>
          <p:cNvPr id="1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28868" y="1579429"/>
            <a:ext cx="6903154" cy="3269378"/>
          </a:xfrm>
          <a:prstGeom prst="rect">
            <a:avLst/>
          </a:prstGeom>
        </p:spPr>
      </p:pic>
      <p:sp>
        <p:nvSpPr>
          <p:cNvPr id="7" name="Rectangle 6"/>
          <p:cNvSpPr/>
          <p:nvPr/>
        </p:nvSpPr>
        <p:spPr>
          <a:xfrm>
            <a:off x="1490436" y="1975317"/>
            <a:ext cx="6380018" cy="2477601"/>
          </a:xfrm>
          <a:prstGeom prst="rect">
            <a:avLst/>
          </a:prstGeom>
        </p:spPr>
        <p:txBody>
          <a:bodyPr wrap="square">
            <a:spAutoFit/>
          </a:bodyPr>
          <a:lstStyle/>
          <a:p>
            <a:pPr algn="just">
              <a:lnSpc>
                <a:spcPct val="150000"/>
              </a:lnSpc>
              <a:spcBef>
                <a:spcPts val="300"/>
              </a:spcBef>
              <a:spcAft>
                <a:spcPts val="300"/>
              </a:spcAft>
            </a:pPr>
            <a:r>
              <a:rPr lang="vi-VN" sz="2000" b="1" dirty="0">
                <a:latin typeface="+mn-lt"/>
                <a:ea typeface="Times New Roman" panose="02020603050405020304" pitchFamily="18" charset="0"/>
              </a:rPr>
              <a:t>1. </a:t>
            </a:r>
            <a:r>
              <a:rPr lang="vi-VN" sz="2000" dirty="0">
                <a:latin typeface="+mn-lt"/>
                <a:ea typeface="Times New Roman" panose="02020603050405020304" pitchFamily="18" charset="0"/>
              </a:rPr>
              <a:t>Trong tương lai, với sự phát triển của ngành Sinh học, con người có triển vọng chữa khỏi các bệnh hiểm nghèo như ung thư, AIDS</a:t>
            </a:r>
            <a:r>
              <a:rPr lang="vi-VN" sz="2000" dirty="0" smtClean="0">
                <a:latin typeface="+mn-lt"/>
                <a:ea typeface="Times New Roman" panose="02020603050405020304" pitchFamily="18" charset="0"/>
              </a:rPr>
              <a:t>,… </a:t>
            </a:r>
            <a:r>
              <a:rPr lang="vi-VN" sz="2000" dirty="0">
                <a:latin typeface="+mn-lt"/>
                <a:ea typeface="Times New Roman" panose="02020603050405020304" pitchFamily="18" charset="0"/>
              </a:rPr>
              <a:t>hay không? Tại sao? </a:t>
            </a:r>
            <a:endParaRPr lang="en-US" sz="2000" dirty="0">
              <a:latin typeface="+mn-lt"/>
              <a:ea typeface="Times New Roman" panose="02020603050405020304" pitchFamily="18" charset="0"/>
            </a:endParaRPr>
          </a:p>
          <a:p>
            <a:pPr algn="just">
              <a:lnSpc>
                <a:spcPct val="150000"/>
              </a:lnSpc>
              <a:spcBef>
                <a:spcPts val="300"/>
              </a:spcBef>
              <a:spcAft>
                <a:spcPts val="300"/>
              </a:spcAft>
            </a:pPr>
            <a:r>
              <a:rPr lang="vi-VN" sz="2000" b="1" dirty="0">
                <a:latin typeface="+mn-lt"/>
                <a:ea typeface="Times New Roman" panose="02020603050405020304" pitchFamily="18" charset="0"/>
              </a:rPr>
              <a:t>2. </a:t>
            </a:r>
            <a:r>
              <a:rPr lang="vi-VN" sz="2000" dirty="0">
                <a:latin typeface="+mn-lt"/>
                <a:ea typeface="Times New Roman" panose="02020603050405020304" pitchFamily="18" charset="0"/>
              </a:rPr>
              <a:t>Tại sao nói “Thế kỉ XXI là thế kỉ của ngành Công nghệ sinh học”? </a:t>
            </a:r>
            <a:endParaRPr lang="en-US" sz="2000" dirty="0">
              <a:effectLst/>
              <a:latin typeface="+mn-lt"/>
              <a:ea typeface="Times New Roman" panose="02020603050405020304" pitchFamily="18" charset="0"/>
            </a:endParaRPr>
          </a:p>
        </p:txBody>
      </p:sp>
      <p:pic>
        <p:nvPicPr>
          <p:cNvPr id="13" name="Picture 21"/>
          <p:cNvPicPr>
            <a:picLocks noChangeAspect="1"/>
          </p:cNvPicPr>
          <p:nvPr/>
        </p:nvPicPr>
        <p:blipFill>
          <a:blip r:embed="rId8"/>
          <a:srcRect/>
          <a:stretch>
            <a:fillRect/>
          </a:stretch>
        </p:blipFill>
        <p:spPr>
          <a:xfrm>
            <a:off x="6707266" y="732829"/>
            <a:ext cx="1555540" cy="1242488"/>
          </a:xfrm>
          <a:prstGeom prst="rect">
            <a:avLst/>
          </a:prstGeom>
        </p:spPr>
      </p:pic>
    </p:spTree>
    <p:extLst>
      <p:ext uri="{BB962C8B-B14F-4D97-AF65-F5344CB8AC3E}">
        <p14:creationId xmlns:p14="http://schemas.microsoft.com/office/powerpoint/2010/main" val="172475679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xmlns="" id="{71C0A5DB-B46A-4333-BEB6-B9C1E7575AF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550456" y="290945"/>
            <a:ext cx="7918395" cy="4603173"/>
          </a:xfrm>
          <a:prstGeom prst="rect">
            <a:avLst/>
          </a:prstGeom>
        </p:spPr>
      </p:pic>
      <p:pic>
        <p:nvPicPr>
          <p:cNvPr id="7" name="Picture 17"/>
          <p:cNvPicPr>
            <a:picLocks noChangeAspect="1"/>
          </p:cNvPicPr>
          <p:nvPr/>
        </p:nvPicPr>
        <p:blipFill>
          <a:blip r:embed="rId27">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5475435" y="3599816"/>
            <a:ext cx="2993414" cy="1540248"/>
          </a:xfrm>
          <a:prstGeom prst="rect">
            <a:avLst/>
          </a:prstGeom>
        </p:spPr>
      </p:pic>
      <p:sp>
        <p:nvSpPr>
          <p:cNvPr id="3" name="Rectangle 2"/>
          <p:cNvSpPr/>
          <p:nvPr/>
        </p:nvSpPr>
        <p:spPr>
          <a:xfrm>
            <a:off x="981939" y="815121"/>
            <a:ext cx="7055427" cy="3554819"/>
          </a:xfrm>
          <a:prstGeom prst="rect">
            <a:avLst/>
          </a:prstGeom>
        </p:spPr>
        <p:txBody>
          <a:bodyPr wrap="square">
            <a:spAutoFit/>
          </a:bodyPr>
          <a:lstStyle/>
          <a:p>
            <a:pPr algn="just">
              <a:lnSpc>
                <a:spcPct val="150000"/>
              </a:lnSpc>
              <a:spcBef>
                <a:spcPts val="300"/>
              </a:spcBef>
              <a:spcAft>
                <a:spcPts val="300"/>
              </a:spcAft>
            </a:pPr>
            <a:r>
              <a:rPr lang="en-US" sz="2000" b="1" dirty="0" smtClean="0">
                <a:solidFill>
                  <a:schemeClr val="bg1"/>
                </a:solidFill>
                <a:latin typeface="+mn-lt"/>
                <a:ea typeface="Times New Roman" panose="02020603050405020304" pitchFamily="18" charset="0"/>
              </a:rPr>
              <a:t>1. </a:t>
            </a:r>
            <a:r>
              <a:rPr lang="vi-VN" sz="2000" dirty="0" smtClean="0">
                <a:solidFill>
                  <a:schemeClr val="bg1"/>
                </a:solidFill>
                <a:latin typeface="+mn-lt"/>
                <a:ea typeface="Times New Roman" panose="02020603050405020304" pitchFamily="18" charset="0"/>
              </a:rPr>
              <a:t>Trong </a:t>
            </a:r>
            <a:r>
              <a:rPr lang="vi-VN" sz="2000" dirty="0">
                <a:solidFill>
                  <a:schemeClr val="bg1"/>
                </a:solidFill>
                <a:latin typeface="+mn-lt"/>
                <a:ea typeface="Times New Roman" panose="02020603050405020304" pitchFamily="18" charset="0"/>
              </a:rPr>
              <a:t>tương lai, con người sẽ có khả năng chữa khỏi các bệnh hiểm nghèo như ung thư, AIDS,... bằng những phương pháp mới </a:t>
            </a:r>
            <a:r>
              <a:rPr lang="vi-VN" sz="2000" dirty="0" smtClean="0">
                <a:solidFill>
                  <a:schemeClr val="bg1"/>
                </a:solidFill>
                <a:latin typeface="+mn-lt"/>
                <a:ea typeface="Times New Roman" panose="02020603050405020304" pitchFamily="18" charset="0"/>
              </a:rPr>
              <a:t>như</a:t>
            </a:r>
            <a:r>
              <a:rPr lang="en-US" sz="2000" dirty="0" smtClean="0">
                <a:solidFill>
                  <a:schemeClr val="bg1"/>
                </a:solidFill>
                <a:latin typeface="+mn-lt"/>
                <a:ea typeface="Times New Roman" panose="02020603050405020304" pitchFamily="18" charset="0"/>
              </a:rPr>
              <a:t>:</a:t>
            </a:r>
          </a:p>
          <a:p>
            <a:pPr marL="342900" indent="-342900" algn="just">
              <a:lnSpc>
                <a:spcPct val="150000"/>
              </a:lnSpc>
              <a:spcBef>
                <a:spcPts val="300"/>
              </a:spcBef>
              <a:spcAft>
                <a:spcPts val="300"/>
              </a:spcAft>
              <a:buFont typeface="Wingdings" panose="05000000000000000000" pitchFamily="2" charset="2"/>
              <a:buChar char="v"/>
            </a:pPr>
            <a:r>
              <a:rPr lang="en-US" sz="2000" dirty="0">
                <a:solidFill>
                  <a:schemeClr val="bg1"/>
                </a:solidFill>
                <a:latin typeface="+mn-lt"/>
                <a:ea typeface="Times New Roman" panose="02020603050405020304" pitchFamily="18" charset="0"/>
              </a:rPr>
              <a:t>L</a:t>
            </a:r>
            <a:r>
              <a:rPr lang="vi-VN" sz="2000" dirty="0" smtClean="0">
                <a:solidFill>
                  <a:schemeClr val="bg1"/>
                </a:solidFill>
                <a:latin typeface="+mn-lt"/>
                <a:ea typeface="Times New Roman" panose="02020603050405020304" pitchFamily="18" charset="0"/>
              </a:rPr>
              <a:t>iệu </a:t>
            </a:r>
            <a:r>
              <a:rPr lang="vi-VN" sz="2000" dirty="0">
                <a:solidFill>
                  <a:schemeClr val="bg1"/>
                </a:solidFill>
                <a:latin typeface="+mn-lt"/>
                <a:ea typeface="Times New Roman" panose="02020603050405020304" pitchFamily="18" charset="0"/>
              </a:rPr>
              <a:t>phép gene nhằm chữa trị các bệnh liên quan đến soi </a:t>
            </a:r>
            <a:r>
              <a:rPr lang="vi-VN" sz="2000" dirty="0" smtClean="0">
                <a:solidFill>
                  <a:schemeClr val="bg1"/>
                </a:solidFill>
                <a:latin typeface="+mn-lt"/>
                <a:ea typeface="Times New Roman" panose="02020603050405020304" pitchFamily="18" charset="0"/>
              </a:rPr>
              <a:t>hỏng</a:t>
            </a:r>
            <a:r>
              <a:rPr lang="en-US" sz="2000" dirty="0" smtClean="0">
                <a:solidFill>
                  <a:schemeClr val="bg1"/>
                </a:solidFill>
                <a:latin typeface="+mn-lt"/>
                <a:ea typeface="Times New Roman" panose="02020603050405020304" pitchFamily="18" charset="0"/>
              </a:rPr>
              <a:t> </a:t>
            </a:r>
            <a:r>
              <a:rPr lang="en-US" sz="2000" dirty="0" err="1" smtClean="0">
                <a:solidFill>
                  <a:schemeClr val="bg1"/>
                </a:solidFill>
                <a:latin typeface="+mn-lt"/>
                <a:ea typeface="Times New Roman" panose="02020603050405020304" pitchFamily="18" charset="0"/>
              </a:rPr>
              <a:t>vậ</a:t>
            </a:r>
            <a:r>
              <a:rPr lang="vi-VN" sz="2000" dirty="0" smtClean="0">
                <a:solidFill>
                  <a:schemeClr val="bg1"/>
                </a:solidFill>
                <a:latin typeface="+mn-lt"/>
                <a:ea typeface="Times New Roman" panose="02020603050405020304" pitchFamily="18" charset="0"/>
              </a:rPr>
              <a:t>t </a:t>
            </a:r>
            <a:r>
              <a:rPr lang="vi-VN" sz="2000" dirty="0">
                <a:solidFill>
                  <a:schemeClr val="bg1"/>
                </a:solidFill>
                <a:latin typeface="+mn-lt"/>
                <a:ea typeface="Times New Roman" panose="02020603050405020304" pitchFamily="18" charset="0"/>
              </a:rPr>
              <a:t>chất di </a:t>
            </a:r>
            <a:r>
              <a:rPr lang="vi-VN" sz="2000" dirty="0" smtClean="0">
                <a:solidFill>
                  <a:schemeClr val="bg1"/>
                </a:solidFill>
                <a:latin typeface="+mn-lt"/>
                <a:ea typeface="Times New Roman" panose="02020603050405020304" pitchFamily="18" charset="0"/>
              </a:rPr>
              <a:t>truyền</a:t>
            </a:r>
            <a:r>
              <a:rPr lang="en-US" sz="2000" dirty="0" smtClean="0">
                <a:solidFill>
                  <a:schemeClr val="bg1"/>
                </a:solidFill>
                <a:latin typeface="+mn-lt"/>
                <a:ea typeface="Times New Roman" panose="02020603050405020304" pitchFamily="18" charset="0"/>
              </a:rPr>
              <a:t>.</a:t>
            </a:r>
          </a:p>
          <a:p>
            <a:pPr marL="342900" indent="-342900" algn="just">
              <a:lnSpc>
                <a:spcPct val="150000"/>
              </a:lnSpc>
              <a:spcBef>
                <a:spcPts val="300"/>
              </a:spcBef>
              <a:spcAft>
                <a:spcPts val="300"/>
              </a:spcAft>
              <a:buFont typeface="Wingdings" panose="05000000000000000000" pitchFamily="2" charset="2"/>
              <a:buChar char="v"/>
            </a:pPr>
            <a:r>
              <a:rPr lang="en-US" sz="2000" dirty="0" smtClean="0">
                <a:solidFill>
                  <a:schemeClr val="bg1"/>
                </a:solidFill>
                <a:latin typeface="+mn-lt"/>
                <a:ea typeface="Times New Roman" panose="02020603050405020304" pitchFamily="18" charset="0"/>
              </a:rPr>
              <a:t>T</a:t>
            </a:r>
            <a:r>
              <a:rPr lang="vi-VN" sz="2000" dirty="0" smtClean="0">
                <a:solidFill>
                  <a:schemeClr val="bg1"/>
                </a:solidFill>
                <a:latin typeface="+mn-lt"/>
                <a:ea typeface="Times New Roman" panose="02020603050405020304" pitchFamily="18" charset="0"/>
              </a:rPr>
              <a:t>rị </a:t>
            </a:r>
            <a:r>
              <a:rPr lang="vi-VN" sz="2000" dirty="0">
                <a:solidFill>
                  <a:schemeClr val="bg1"/>
                </a:solidFill>
                <a:latin typeface="+mn-lt"/>
                <a:ea typeface="Times New Roman" panose="02020603050405020304" pitchFamily="18" charset="0"/>
              </a:rPr>
              <a:t>liệu bằng tế bào </a:t>
            </a:r>
            <a:r>
              <a:rPr lang="vi-VN" sz="2000" dirty="0" smtClean="0">
                <a:solidFill>
                  <a:schemeClr val="bg1"/>
                </a:solidFill>
                <a:latin typeface="+mn-lt"/>
                <a:ea typeface="Times New Roman" panose="02020603050405020304" pitchFamily="18" charset="0"/>
              </a:rPr>
              <a:t>gốc</a:t>
            </a:r>
            <a:r>
              <a:rPr lang="en-US" sz="2000" dirty="0" smtClean="0">
                <a:solidFill>
                  <a:schemeClr val="bg1"/>
                </a:solidFill>
                <a:latin typeface="+mn-lt"/>
                <a:ea typeface="Times New Roman" panose="02020603050405020304" pitchFamily="18" charset="0"/>
              </a:rPr>
              <a:t>.</a:t>
            </a:r>
          </a:p>
          <a:p>
            <a:pPr marL="342900" indent="-342900" algn="just">
              <a:lnSpc>
                <a:spcPct val="150000"/>
              </a:lnSpc>
              <a:spcBef>
                <a:spcPts val="300"/>
              </a:spcBef>
              <a:spcAft>
                <a:spcPts val="300"/>
              </a:spcAft>
              <a:buFont typeface="Wingdings" panose="05000000000000000000" pitchFamily="2" charset="2"/>
              <a:buChar char="v"/>
            </a:pPr>
            <a:r>
              <a:rPr lang="en-US" sz="2000" dirty="0">
                <a:solidFill>
                  <a:schemeClr val="bg1"/>
                </a:solidFill>
                <a:latin typeface="+mn-lt"/>
                <a:ea typeface="Times New Roman" panose="02020603050405020304" pitchFamily="18" charset="0"/>
              </a:rPr>
              <a:t>Ứ</a:t>
            </a:r>
            <a:r>
              <a:rPr lang="vi-VN" sz="2000" dirty="0" smtClean="0">
                <a:solidFill>
                  <a:schemeClr val="bg1"/>
                </a:solidFill>
                <a:latin typeface="+mn-lt"/>
                <a:ea typeface="Times New Roman" panose="02020603050405020304" pitchFamily="18" charset="0"/>
              </a:rPr>
              <a:t>ng </a:t>
            </a:r>
            <a:r>
              <a:rPr lang="vi-VN" sz="2000" dirty="0">
                <a:solidFill>
                  <a:schemeClr val="bg1"/>
                </a:solidFill>
                <a:latin typeface="+mn-lt"/>
                <a:ea typeface="Times New Roman" panose="02020603050405020304" pitchFamily="18" charset="0"/>
              </a:rPr>
              <a:t>dụng công nghệ enzyme,...</a:t>
            </a:r>
            <a:endParaRPr lang="en-US" sz="2000" dirty="0">
              <a:solidFill>
                <a:schemeClr val="bg1"/>
              </a:solidFill>
              <a:effectLst/>
              <a:latin typeface="+mn-lt"/>
              <a:ea typeface="Times New Roman" panose="02020603050405020304" pitchFamily="18" charset="0"/>
            </a:endParaRPr>
          </a:p>
        </p:txBody>
      </p:sp>
      <p:pic>
        <p:nvPicPr>
          <p:cNvPr id="4100" name="Picture 4" descr="https://o.remove.bg/downloads/41f20c03-e97d-429b-8ef0-d9bb1c22b481/image-removebg-preview.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83139" y="2880850"/>
            <a:ext cx="718966" cy="71896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o.remove.bg/downloads/b61e8f8b-147e-43ec-8996-3b33a6fafeca/image-removebg-preview.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820983" y="3133439"/>
            <a:ext cx="1530671" cy="93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019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2282" y="270164"/>
            <a:ext cx="270163" cy="311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2282" y="270164"/>
            <a:ext cx="8156864" cy="4716676"/>
          </a:xfrm>
          <a:prstGeom prst="rect">
            <a:avLst/>
          </a:prstGeom>
        </p:spPr>
        <p:txBody>
          <a:bodyPr wrap="square">
            <a:spAutoFit/>
          </a:bodyPr>
          <a:lstStyle/>
          <a:p>
            <a:pPr algn="just">
              <a:lnSpc>
                <a:spcPct val="150000"/>
              </a:lnSpc>
              <a:spcBef>
                <a:spcPts val="300"/>
              </a:spcBef>
              <a:spcAft>
                <a:spcPts val="300"/>
              </a:spcAft>
            </a:pPr>
            <a:r>
              <a:rPr lang="en-US" sz="1700" b="1" dirty="0" smtClean="0">
                <a:latin typeface="+mn-lt"/>
                <a:ea typeface="Times New Roman" panose="02020603050405020304" pitchFamily="18" charset="0"/>
              </a:rPr>
              <a:t>2. </a:t>
            </a:r>
            <a:r>
              <a:rPr lang="vi-VN" sz="1700" dirty="0" smtClean="0">
                <a:latin typeface="+mn-lt"/>
                <a:ea typeface="Times New Roman" panose="02020603050405020304" pitchFamily="18" charset="0"/>
              </a:rPr>
              <a:t>“Thế </a:t>
            </a:r>
            <a:r>
              <a:rPr lang="vi-VN" sz="1700" dirty="0">
                <a:latin typeface="+mn-lt"/>
                <a:ea typeface="Times New Roman" panose="02020603050405020304" pitchFamily="18" charset="0"/>
              </a:rPr>
              <a:t>kỉ XXI là thế kỉ của ngành Công nghệ sinh học” vì công nghệ sinh học </a:t>
            </a:r>
            <a:r>
              <a:rPr lang="vi-VN" sz="1700" dirty="0" smtClean="0">
                <a:latin typeface="+mn-lt"/>
                <a:ea typeface="Times New Roman" panose="02020603050405020304" pitchFamily="18" charset="0"/>
              </a:rPr>
              <a:t>có</a:t>
            </a:r>
            <a:r>
              <a:rPr lang="en-US" sz="1700" dirty="0" smtClean="0">
                <a:latin typeface="+mn-lt"/>
                <a:ea typeface="Times New Roman" panose="02020603050405020304" pitchFamily="18" charset="0"/>
              </a:rPr>
              <a:t> </a:t>
            </a:r>
            <a:r>
              <a:rPr lang="vi-VN" sz="1700" dirty="0" smtClean="0">
                <a:latin typeface="+mn-lt"/>
                <a:ea typeface="Times New Roman" panose="02020603050405020304" pitchFamily="18" charset="0"/>
              </a:rPr>
              <a:t>nhiều </a:t>
            </a:r>
            <a:r>
              <a:rPr lang="vi-VN" sz="1700" dirty="0">
                <a:latin typeface="+mn-lt"/>
                <a:ea typeface="Times New Roman" panose="02020603050405020304" pitchFamily="18" charset="0"/>
              </a:rPr>
              <a:t>ứng dụng trong đời sống con người như:</a:t>
            </a:r>
            <a:endParaRPr lang="en-US" sz="1700" dirty="0">
              <a:latin typeface="+mn-lt"/>
              <a:ea typeface="Times New Roman" panose="02020603050405020304" pitchFamily="18" charset="0"/>
            </a:endParaRPr>
          </a:p>
          <a:p>
            <a:pPr marL="285750" indent="-285750" algn="just">
              <a:lnSpc>
                <a:spcPct val="150000"/>
              </a:lnSpc>
              <a:spcBef>
                <a:spcPts val="300"/>
              </a:spcBef>
              <a:spcAft>
                <a:spcPts val="300"/>
              </a:spcAft>
              <a:buFont typeface="Wingdings" panose="05000000000000000000" pitchFamily="2" charset="2"/>
              <a:buChar char="v"/>
            </a:pPr>
            <a:r>
              <a:rPr lang="vi-VN" sz="1700" dirty="0" smtClean="0">
                <a:latin typeface="+mn-lt"/>
                <a:ea typeface="Times New Roman" panose="02020603050405020304" pitchFamily="18" charset="0"/>
              </a:rPr>
              <a:t>Nhiều </a:t>
            </a:r>
            <a:r>
              <a:rPr lang="vi-VN" sz="1700" dirty="0">
                <a:latin typeface="+mn-lt"/>
                <a:ea typeface="Times New Roman" panose="02020603050405020304" pitchFamily="18" charset="0"/>
              </a:rPr>
              <a:t>lĩnh vực công nghệ sinh học cho ra đời nhiều ứng dụng phục vụ cho nhu cầu của con người như các giống cây trồng, vật nuôi.</a:t>
            </a:r>
            <a:endParaRPr lang="en-US" sz="1700" dirty="0">
              <a:latin typeface="+mn-lt"/>
              <a:ea typeface="Times New Roman" panose="02020603050405020304" pitchFamily="18" charset="0"/>
            </a:endParaRPr>
          </a:p>
          <a:p>
            <a:pPr marL="285750" indent="-285750" algn="just">
              <a:lnSpc>
                <a:spcPct val="150000"/>
              </a:lnSpc>
              <a:spcBef>
                <a:spcPts val="300"/>
              </a:spcBef>
              <a:spcAft>
                <a:spcPts val="300"/>
              </a:spcAft>
              <a:buFont typeface="Wingdings" panose="05000000000000000000" pitchFamily="2" charset="2"/>
              <a:buChar char="v"/>
            </a:pPr>
            <a:r>
              <a:rPr lang="vi-VN" sz="1700" dirty="0" smtClean="0">
                <a:latin typeface="+mn-lt"/>
                <a:ea typeface="Times New Roman" panose="02020603050405020304" pitchFamily="18" charset="0"/>
              </a:rPr>
              <a:t>Giải </a:t>
            </a:r>
            <a:r>
              <a:rPr lang="vi-VN" sz="1700" dirty="0">
                <a:latin typeface="+mn-lt"/>
                <a:ea typeface="Times New Roman" panose="02020603050405020304" pitchFamily="18" charset="0"/>
              </a:rPr>
              <a:t>mã hệ gene của các loài sinh vật, đặc biệt là đã giải mã được hệ gene của con người.</a:t>
            </a:r>
            <a:endParaRPr lang="en-US" sz="1700" dirty="0">
              <a:latin typeface="+mn-lt"/>
              <a:ea typeface="Times New Roman" panose="02020603050405020304" pitchFamily="18" charset="0"/>
            </a:endParaRPr>
          </a:p>
          <a:p>
            <a:pPr marL="285750" indent="-285750" algn="just">
              <a:lnSpc>
                <a:spcPct val="150000"/>
              </a:lnSpc>
              <a:spcBef>
                <a:spcPts val="300"/>
              </a:spcBef>
              <a:spcAft>
                <a:spcPts val="300"/>
              </a:spcAft>
              <a:buFont typeface="Wingdings" panose="05000000000000000000" pitchFamily="2" charset="2"/>
              <a:buChar char="v"/>
            </a:pPr>
            <a:r>
              <a:rPr lang="vi-VN" sz="1700" dirty="0" smtClean="0">
                <a:latin typeface="+mn-lt"/>
                <a:ea typeface="Times New Roman" panose="02020603050405020304" pitchFamily="18" charset="0"/>
              </a:rPr>
              <a:t>Ứng </a:t>
            </a:r>
            <a:r>
              <a:rPr lang="vi-VN" sz="1700" dirty="0">
                <a:latin typeface="+mn-lt"/>
                <a:ea typeface="Times New Roman" panose="02020603050405020304" pitchFamily="18" charset="0"/>
              </a:rPr>
              <a:t>dụng công nghệ gene để tạo nên các sinh vật biến đổi gene sản xuất </a:t>
            </a:r>
            <a:r>
              <a:rPr lang="vi-VN" sz="1700" dirty="0" smtClean="0">
                <a:latin typeface="+mn-lt"/>
                <a:ea typeface="Times New Roman" panose="02020603050405020304" pitchFamily="18" charset="0"/>
              </a:rPr>
              <a:t>các</a:t>
            </a:r>
            <a:r>
              <a:rPr lang="en-US" sz="1700" dirty="0" smtClean="0">
                <a:latin typeface="+mn-lt"/>
                <a:ea typeface="Times New Roman" panose="02020603050405020304" pitchFamily="18" charset="0"/>
              </a:rPr>
              <a:t> </a:t>
            </a:r>
            <a:r>
              <a:rPr lang="vi-VN" sz="1700" dirty="0" smtClean="0">
                <a:latin typeface="+mn-lt"/>
                <a:ea typeface="Times New Roman" panose="02020603050405020304" pitchFamily="18" charset="0"/>
              </a:rPr>
              <a:t>sản </a:t>
            </a:r>
            <a:r>
              <a:rPr lang="vi-VN" sz="1700" dirty="0">
                <a:latin typeface="+mn-lt"/>
                <a:ea typeface="Times New Roman" panose="02020603050405020304" pitchFamily="18" charset="0"/>
              </a:rPr>
              <a:t>phẩm theo mong muốn của con người; triển vọng trong tương lai có thể chữa nhiều bệnh di truyền.</a:t>
            </a:r>
            <a:endParaRPr lang="en-US" sz="1700" dirty="0">
              <a:latin typeface="+mn-lt"/>
              <a:ea typeface="Times New Roman" panose="02020603050405020304" pitchFamily="18" charset="0"/>
            </a:endParaRPr>
          </a:p>
          <a:p>
            <a:pPr marL="285750" indent="-285750" algn="just">
              <a:lnSpc>
                <a:spcPct val="150000"/>
              </a:lnSpc>
              <a:spcBef>
                <a:spcPts val="300"/>
              </a:spcBef>
              <a:spcAft>
                <a:spcPts val="300"/>
              </a:spcAft>
              <a:buFont typeface="Wingdings" panose="05000000000000000000" pitchFamily="2" charset="2"/>
              <a:buChar char="v"/>
            </a:pPr>
            <a:r>
              <a:rPr lang="vi-VN" sz="1700" dirty="0" smtClean="0">
                <a:latin typeface="+mn-lt"/>
                <a:ea typeface="Times New Roman" panose="02020603050405020304" pitchFamily="18" charset="0"/>
              </a:rPr>
              <a:t>Sử </a:t>
            </a:r>
            <a:r>
              <a:rPr lang="vi-VN" sz="1700" dirty="0">
                <a:latin typeface="+mn-lt"/>
                <a:ea typeface="Times New Roman" panose="02020603050405020304" pitchFamily="18" charset="0"/>
              </a:rPr>
              <a:t>dụng công nghệ sinh học trong việc giải quyết các vấn đề ô nhiễm môi trường, phục hồi đa dạng sinh học,...</a:t>
            </a:r>
            <a:endParaRPr lang="en-US" sz="1700" dirty="0">
              <a:effectLst/>
              <a:latin typeface="+mn-lt"/>
              <a:ea typeface="Times New Roman" panose="02020603050405020304" pitchFamily="18" charset="0"/>
            </a:endParaRPr>
          </a:p>
        </p:txBody>
      </p:sp>
    </p:spTree>
    <p:extLst>
      <p:ext uri="{BB962C8B-B14F-4D97-AF65-F5344CB8AC3E}">
        <p14:creationId xmlns:p14="http://schemas.microsoft.com/office/powerpoint/2010/main" val="363293532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6018" y="416695"/>
            <a:ext cx="342900" cy="279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0718" y="275663"/>
            <a:ext cx="342900" cy="28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s://o.remove.bg/downloads/c5891142-a10e-4166-84bd-6068c15b7375/image-removebg-pre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l="62842" t="5454" r="7267" b="63564"/>
          <a:stretch/>
        </p:blipFill>
        <p:spPr bwMode="auto">
          <a:xfrm rot="21106625">
            <a:off x="7997360" y="121915"/>
            <a:ext cx="779819" cy="808280"/>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descr="https://o.remove.bg/downloads/c5891142-a10e-4166-84bd-6068c15b7375/image-removebg-pre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l="39715" t="64800" r="35848" b="12727"/>
          <a:stretch/>
        </p:blipFill>
        <p:spPr bwMode="auto">
          <a:xfrm>
            <a:off x="7382456" y="241929"/>
            <a:ext cx="765313" cy="703814"/>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https://o.remove.bg/downloads/c5891142-a10e-4166-84bd-6068c15b7375/image-removebg-pre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l="8079" t="37746" r="64648" b="42400"/>
          <a:stretch/>
        </p:blipFill>
        <p:spPr bwMode="auto">
          <a:xfrm>
            <a:off x="6535597" y="205865"/>
            <a:ext cx="939181" cy="6837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0718" y="244490"/>
            <a:ext cx="4431021" cy="553998"/>
          </a:xfrm>
          <a:prstGeom prst="rect">
            <a:avLst/>
          </a:prstGeom>
        </p:spPr>
        <p:txBody>
          <a:bodyPr wrap="none">
            <a:spAutoFit/>
          </a:bodyPr>
          <a:lstStyle/>
          <a:p>
            <a:pPr marL="342900" lvl="0" indent="-342900">
              <a:lnSpc>
                <a:spcPct val="150000"/>
              </a:lnSpc>
              <a:spcBef>
                <a:spcPts val="300"/>
              </a:spcBef>
              <a:spcAft>
                <a:spcPts val="300"/>
              </a:spcAft>
              <a:buFont typeface="Wingdings" panose="05000000000000000000" pitchFamily="2" charset="2"/>
              <a:buChar char="§"/>
            </a:pPr>
            <a:r>
              <a:rPr lang="fr-FR" sz="2000" b="1" i="1" dirty="0" err="1">
                <a:latin typeface="+mn-lt"/>
                <a:ea typeface="Times New Roman" panose="02020603050405020304" pitchFamily="18" charset="0"/>
              </a:rPr>
              <a:t>Nhiệm</a:t>
            </a:r>
            <a:r>
              <a:rPr lang="vi-VN" sz="2000" b="1" i="1" dirty="0">
                <a:latin typeface="+mn-lt"/>
                <a:ea typeface="Times New Roman" panose="02020603050405020304" pitchFamily="18" charset="0"/>
              </a:rPr>
              <a:t> vụ </a:t>
            </a:r>
            <a:r>
              <a:rPr lang="en-US" sz="2000" b="1" i="1" dirty="0" smtClean="0">
                <a:latin typeface="+mn-lt"/>
                <a:ea typeface="Times New Roman" panose="02020603050405020304" pitchFamily="18" charset="0"/>
              </a:rPr>
              <a:t>2</a:t>
            </a:r>
            <a:r>
              <a:rPr lang="vi-VN" sz="2000" b="1" i="1" dirty="0" smtClean="0">
                <a:latin typeface="+mn-lt"/>
                <a:ea typeface="Times New Roman" panose="02020603050405020304" pitchFamily="18" charset="0"/>
              </a:rPr>
              <a:t>: </a:t>
            </a:r>
            <a:r>
              <a:rPr lang="vi-VN" sz="2000" b="1" i="1" dirty="0">
                <a:latin typeface="+mn-lt"/>
                <a:ea typeface="Times New Roman" panose="02020603050405020304" pitchFamily="18" charset="0"/>
              </a:rPr>
              <a:t>Bài tập </a:t>
            </a:r>
            <a:r>
              <a:rPr lang="en-US" sz="2000" b="1" i="1" dirty="0" err="1" smtClean="0">
                <a:latin typeface="+mn-lt"/>
                <a:ea typeface="Times New Roman" panose="02020603050405020304" pitchFamily="18" charset="0"/>
              </a:rPr>
              <a:t>trắc</a:t>
            </a:r>
            <a:r>
              <a:rPr lang="en-US" sz="2000" b="1" i="1" dirty="0" smtClean="0">
                <a:latin typeface="+mn-lt"/>
                <a:ea typeface="Times New Roman" panose="02020603050405020304" pitchFamily="18" charset="0"/>
              </a:rPr>
              <a:t> </a:t>
            </a:r>
            <a:r>
              <a:rPr lang="en-US" sz="2000" b="1" i="1" dirty="0" err="1" smtClean="0">
                <a:latin typeface="+mn-lt"/>
                <a:ea typeface="Times New Roman" panose="02020603050405020304" pitchFamily="18" charset="0"/>
              </a:rPr>
              <a:t>nghiệm</a:t>
            </a:r>
            <a:endParaRPr lang="en-US" sz="2000" b="1" i="1" dirty="0">
              <a:effectLst/>
              <a:latin typeface="+mn-lt"/>
              <a:ea typeface="Times New Roman" panose="02020603050405020304" pitchFamily="18" charset="0"/>
            </a:endParaRPr>
          </a:p>
        </p:txBody>
      </p:sp>
      <p:sp>
        <p:nvSpPr>
          <p:cNvPr id="4" name="Rectangle 3"/>
          <p:cNvSpPr/>
          <p:nvPr/>
        </p:nvSpPr>
        <p:spPr>
          <a:xfrm>
            <a:off x="550718" y="893199"/>
            <a:ext cx="3607078" cy="496996"/>
          </a:xfrm>
          <a:prstGeom prst="rect">
            <a:avLst/>
          </a:prstGeom>
        </p:spPr>
        <p:txBody>
          <a:bodyPr wrap="none">
            <a:spAutoFit/>
          </a:bodyPr>
          <a:lstStyle/>
          <a:p>
            <a:pPr algn="just">
              <a:lnSpc>
                <a:spcPct val="150000"/>
              </a:lnSpc>
              <a:spcBef>
                <a:spcPts val="300"/>
              </a:spcBef>
              <a:spcAft>
                <a:spcPts val="300"/>
              </a:spcAft>
            </a:pPr>
            <a:r>
              <a:rPr lang="vi-VN" sz="2000" b="1" dirty="0">
                <a:latin typeface="+mn-lt"/>
                <a:ea typeface="Times New Roman" panose="02020603050405020304" pitchFamily="18" charset="0"/>
              </a:rPr>
              <a:t>Câu 1.</a:t>
            </a:r>
            <a:r>
              <a:rPr lang="vi-VN" sz="2000" dirty="0">
                <a:latin typeface="+mn-lt"/>
                <a:ea typeface="Times New Roman" panose="02020603050405020304" pitchFamily="18" charset="0"/>
              </a:rPr>
              <a:t> Phát triển bền vững là:</a:t>
            </a:r>
            <a:endParaRPr lang="en-US" sz="2000" dirty="0">
              <a:effectLst/>
              <a:latin typeface="+mn-lt"/>
              <a:ea typeface="Times New Roman" panose="02020603050405020304" pitchFamily="18" charset="0"/>
            </a:endParaRPr>
          </a:p>
        </p:txBody>
      </p:sp>
      <p:sp>
        <p:nvSpPr>
          <p:cNvPr id="6" name="Rectangle 5"/>
          <p:cNvSpPr/>
          <p:nvPr/>
        </p:nvSpPr>
        <p:spPr>
          <a:xfrm>
            <a:off x="550718" y="1485289"/>
            <a:ext cx="8458200" cy="3393237"/>
          </a:xfrm>
          <a:prstGeom prst="rect">
            <a:avLst/>
          </a:prstGeom>
        </p:spPr>
        <p:txBody>
          <a:bodyPr wrap="square">
            <a:spAutoFit/>
          </a:bodyPr>
          <a:lstStyle/>
          <a:p>
            <a:pPr algn="just">
              <a:lnSpc>
                <a:spcPct val="150000"/>
              </a:lnSpc>
              <a:spcBef>
                <a:spcPts val="300"/>
              </a:spcBef>
              <a:spcAft>
                <a:spcPts val="300"/>
              </a:spcAft>
            </a:pPr>
            <a:r>
              <a:rPr lang="vi-VN" sz="1900" dirty="0">
                <a:latin typeface="+mn-lt"/>
                <a:ea typeface="Times New Roman" panose="02020603050405020304" pitchFamily="18" charset="0"/>
              </a:rPr>
              <a:t>A. sự phát triển nhằm thoả mãn nhu cầu lợi ích của thế hệ hiện tại và các thế </a:t>
            </a:r>
            <a:r>
              <a:rPr lang="vi-VN" sz="1900" dirty="0" smtClean="0">
                <a:latin typeface="+mn-lt"/>
                <a:ea typeface="Times New Roman" panose="02020603050405020304" pitchFamily="18" charset="0"/>
              </a:rPr>
              <a:t>hệ</a:t>
            </a:r>
            <a:r>
              <a:rPr lang="en-US" sz="1900" dirty="0" smtClean="0">
                <a:latin typeface="+mn-lt"/>
                <a:ea typeface="Times New Roman" panose="02020603050405020304" pitchFamily="18" charset="0"/>
              </a:rPr>
              <a:t> </a:t>
            </a:r>
            <a:r>
              <a:rPr lang="vi-VN" sz="1900" dirty="0" smtClean="0">
                <a:latin typeface="+mn-lt"/>
                <a:ea typeface="Times New Roman" panose="02020603050405020304" pitchFamily="18" charset="0"/>
              </a:rPr>
              <a:t>tương </a:t>
            </a:r>
            <a:r>
              <a:rPr lang="vi-VN" sz="1900" dirty="0">
                <a:latin typeface="+mn-lt"/>
                <a:ea typeface="Times New Roman" panose="02020603050405020304" pitchFamily="18" charset="0"/>
              </a:rPr>
              <a:t>lai.</a:t>
            </a:r>
            <a:endParaRPr lang="en-US" sz="1900" dirty="0">
              <a:latin typeface="+mn-lt"/>
              <a:ea typeface="Times New Roman" panose="02020603050405020304" pitchFamily="18" charset="0"/>
            </a:endParaRPr>
          </a:p>
          <a:p>
            <a:pPr algn="just">
              <a:lnSpc>
                <a:spcPct val="150000"/>
              </a:lnSpc>
              <a:spcBef>
                <a:spcPts val="300"/>
              </a:spcBef>
              <a:spcAft>
                <a:spcPts val="300"/>
              </a:spcAft>
            </a:pPr>
            <a:r>
              <a:rPr lang="vi-VN" sz="1900" dirty="0">
                <a:latin typeface="+mn-lt"/>
                <a:ea typeface="Times New Roman" panose="02020603050405020304" pitchFamily="18" charset="0"/>
              </a:rPr>
              <a:t>B. sự phát triển chỉ nhằm thoả mãn nhu cầu của các thế hệ tương lai nhưng </a:t>
            </a:r>
            <a:r>
              <a:rPr lang="vi-VN" sz="1900" dirty="0" smtClean="0">
                <a:latin typeface="+mn-lt"/>
                <a:ea typeface="Times New Roman" panose="02020603050405020304" pitchFamily="18" charset="0"/>
              </a:rPr>
              <a:t>không</a:t>
            </a:r>
            <a:r>
              <a:rPr lang="en-US" sz="1900" dirty="0" smtClean="0">
                <a:latin typeface="+mn-lt"/>
                <a:ea typeface="Times New Roman" panose="02020603050405020304" pitchFamily="18" charset="0"/>
              </a:rPr>
              <a:t> </a:t>
            </a:r>
            <a:r>
              <a:rPr lang="vi-VN" sz="1900" dirty="0" smtClean="0">
                <a:latin typeface="+mn-lt"/>
                <a:ea typeface="Times New Roman" panose="02020603050405020304" pitchFamily="18" charset="0"/>
              </a:rPr>
              <a:t>làm </a:t>
            </a:r>
            <a:r>
              <a:rPr lang="vi-VN" sz="1900" dirty="0">
                <a:latin typeface="+mn-lt"/>
                <a:ea typeface="Times New Roman" panose="02020603050405020304" pitchFamily="18" charset="0"/>
              </a:rPr>
              <a:t>ảnh hưởng đến khả năng thoả mãn nhu câu của thế hệ hiện tại.</a:t>
            </a:r>
            <a:endParaRPr lang="en-US" sz="1900" dirty="0">
              <a:latin typeface="+mn-lt"/>
              <a:ea typeface="Times New Roman" panose="02020603050405020304" pitchFamily="18" charset="0"/>
            </a:endParaRPr>
          </a:p>
          <a:p>
            <a:pPr algn="just">
              <a:lnSpc>
                <a:spcPct val="150000"/>
              </a:lnSpc>
              <a:spcBef>
                <a:spcPts val="300"/>
              </a:spcBef>
              <a:spcAft>
                <a:spcPts val="300"/>
              </a:spcAft>
            </a:pPr>
            <a:r>
              <a:rPr lang="vi-VN" sz="1900" dirty="0">
                <a:latin typeface="+mn-lt"/>
                <a:ea typeface="Times New Roman" panose="02020603050405020304" pitchFamily="18" charset="0"/>
              </a:rPr>
              <a:t>C. sự phát triển nhằm thoả mãn nhu cầu của thế hệ hiện tại nhưng không làm ảnh hưởng đến khả năng thoả mãn nhu cầu của các thế hệ tương lai.</a:t>
            </a:r>
            <a:endParaRPr lang="en-US" sz="1900" dirty="0">
              <a:latin typeface="+mn-lt"/>
              <a:ea typeface="Times New Roman" panose="02020603050405020304" pitchFamily="18" charset="0"/>
            </a:endParaRPr>
          </a:p>
          <a:p>
            <a:pPr algn="just">
              <a:lnSpc>
                <a:spcPct val="150000"/>
              </a:lnSpc>
              <a:spcBef>
                <a:spcPts val="300"/>
              </a:spcBef>
              <a:spcAft>
                <a:spcPts val="300"/>
              </a:spcAft>
            </a:pPr>
            <a:r>
              <a:rPr lang="vi-VN" sz="1900" dirty="0">
                <a:latin typeface="+mn-lt"/>
                <a:ea typeface="Times New Roman" panose="02020603050405020304" pitchFamily="18" charset="0"/>
              </a:rPr>
              <a:t>D. sự phát triển nhằm thoả mãn nhu cầu của các thế hệ tương lai.</a:t>
            </a:r>
            <a:endParaRPr lang="en-US" sz="1900" dirty="0">
              <a:effectLst/>
              <a:latin typeface="+mn-lt"/>
              <a:ea typeface="Times New Roman" panose="02020603050405020304" pitchFamily="18" charset="0"/>
            </a:endParaRPr>
          </a:p>
        </p:txBody>
      </p:sp>
      <p:sp>
        <p:nvSpPr>
          <p:cNvPr id="7" name="Oval 6"/>
          <p:cNvSpPr/>
          <p:nvPr/>
        </p:nvSpPr>
        <p:spPr>
          <a:xfrm>
            <a:off x="446808" y="3429000"/>
            <a:ext cx="509155" cy="498763"/>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530191"/>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anim calcmode="lin" valueType="num">
                                      <p:cBhvr>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anim calcmode="lin" valueType="num">
                                      <p:cBhvr>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anim calcmode="lin" valueType="num">
                                      <p:cBhvr>
                                        <p:cTn id="3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500"/>
                                        <p:tgtEl>
                                          <p:spTgt spid="6">
                                            <p:txEl>
                                              <p:pRg st="3" end="3"/>
                                            </p:txEl>
                                          </p:spTgt>
                                        </p:tgtEl>
                                      </p:cBhvr>
                                    </p:animEffect>
                                    <p:anim calcmode="lin" valueType="num">
                                      <p:cBhvr>
                                        <p:cTn id="3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6018" y="416695"/>
            <a:ext cx="342900" cy="279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0718" y="275663"/>
            <a:ext cx="342900" cy="28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0718" y="244490"/>
            <a:ext cx="4431021" cy="553998"/>
          </a:xfrm>
          <a:prstGeom prst="rect">
            <a:avLst/>
          </a:prstGeom>
        </p:spPr>
        <p:txBody>
          <a:bodyPr wrap="none">
            <a:spAutoFit/>
          </a:bodyPr>
          <a:lstStyle/>
          <a:p>
            <a:pPr marL="342900" lvl="0" indent="-342900">
              <a:lnSpc>
                <a:spcPct val="150000"/>
              </a:lnSpc>
              <a:spcBef>
                <a:spcPts val="300"/>
              </a:spcBef>
              <a:spcAft>
                <a:spcPts val="300"/>
              </a:spcAft>
              <a:buFont typeface="Wingdings" panose="05000000000000000000" pitchFamily="2" charset="2"/>
              <a:buChar char="§"/>
            </a:pPr>
            <a:r>
              <a:rPr lang="fr-FR" sz="2000" b="1" i="1" dirty="0" err="1">
                <a:latin typeface="+mn-lt"/>
                <a:ea typeface="Times New Roman" panose="02020603050405020304" pitchFamily="18" charset="0"/>
              </a:rPr>
              <a:t>Nhiệm</a:t>
            </a:r>
            <a:r>
              <a:rPr lang="vi-VN" sz="2000" b="1" i="1" dirty="0">
                <a:latin typeface="+mn-lt"/>
                <a:ea typeface="Times New Roman" panose="02020603050405020304" pitchFamily="18" charset="0"/>
              </a:rPr>
              <a:t> vụ </a:t>
            </a:r>
            <a:r>
              <a:rPr lang="en-US" sz="2000" b="1" i="1" dirty="0" smtClean="0">
                <a:latin typeface="+mn-lt"/>
                <a:ea typeface="Times New Roman" panose="02020603050405020304" pitchFamily="18" charset="0"/>
              </a:rPr>
              <a:t>2</a:t>
            </a:r>
            <a:r>
              <a:rPr lang="vi-VN" sz="2000" b="1" i="1" dirty="0" smtClean="0">
                <a:latin typeface="+mn-lt"/>
                <a:ea typeface="Times New Roman" panose="02020603050405020304" pitchFamily="18" charset="0"/>
              </a:rPr>
              <a:t>: </a:t>
            </a:r>
            <a:r>
              <a:rPr lang="vi-VN" sz="2000" b="1" i="1" dirty="0">
                <a:latin typeface="+mn-lt"/>
                <a:ea typeface="Times New Roman" panose="02020603050405020304" pitchFamily="18" charset="0"/>
              </a:rPr>
              <a:t>Bài tập </a:t>
            </a:r>
            <a:r>
              <a:rPr lang="en-US" sz="2000" b="1" i="1" dirty="0" err="1" smtClean="0">
                <a:latin typeface="+mn-lt"/>
                <a:ea typeface="Times New Roman" panose="02020603050405020304" pitchFamily="18" charset="0"/>
              </a:rPr>
              <a:t>trắc</a:t>
            </a:r>
            <a:r>
              <a:rPr lang="en-US" sz="2000" b="1" i="1" dirty="0" smtClean="0">
                <a:latin typeface="+mn-lt"/>
                <a:ea typeface="Times New Roman" panose="02020603050405020304" pitchFamily="18" charset="0"/>
              </a:rPr>
              <a:t> </a:t>
            </a:r>
            <a:r>
              <a:rPr lang="en-US" sz="2000" b="1" i="1" dirty="0" err="1" smtClean="0">
                <a:latin typeface="+mn-lt"/>
                <a:ea typeface="Times New Roman" panose="02020603050405020304" pitchFamily="18" charset="0"/>
              </a:rPr>
              <a:t>nghiệm</a:t>
            </a:r>
            <a:endParaRPr lang="en-US" sz="2000" b="1" i="1" dirty="0">
              <a:effectLst/>
              <a:latin typeface="+mn-lt"/>
              <a:ea typeface="Times New Roman" panose="02020603050405020304" pitchFamily="18" charset="0"/>
            </a:endParaRPr>
          </a:p>
        </p:txBody>
      </p:sp>
      <p:sp>
        <p:nvSpPr>
          <p:cNvPr id="12" name="Rectangle 11"/>
          <p:cNvSpPr/>
          <p:nvPr/>
        </p:nvSpPr>
        <p:spPr>
          <a:xfrm>
            <a:off x="460213" y="1072025"/>
            <a:ext cx="8683787" cy="400110"/>
          </a:xfrm>
          <a:prstGeom prst="rect">
            <a:avLst/>
          </a:prstGeom>
        </p:spPr>
        <p:txBody>
          <a:bodyPr wrap="none">
            <a:spAutoFit/>
          </a:bodyPr>
          <a:lstStyle/>
          <a:p>
            <a:r>
              <a:rPr lang="vi-VN" sz="2000" b="1" dirty="0">
                <a:latin typeface="+mn-lt"/>
                <a:ea typeface="Times New Roman" panose="02020603050405020304" pitchFamily="18" charset="0"/>
              </a:rPr>
              <a:t>Câu </a:t>
            </a:r>
            <a:r>
              <a:rPr lang="en-US" sz="2000" b="1" dirty="0" smtClean="0">
                <a:latin typeface="+mn-lt"/>
                <a:ea typeface="Times New Roman" panose="02020603050405020304" pitchFamily="18" charset="0"/>
              </a:rPr>
              <a:t>2</a:t>
            </a:r>
            <a:r>
              <a:rPr lang="vi-VN" sz="2000" b="1" dirty="0" smtClean="0">
                <a:latin typeface="+mn-lt"/>
                <a:ea typeface="Times New Roman" panose="02020603050405020304" pitchFamily="18" charset="0"/>
              </a:rPr>
              <a:t>.</a:t>
            </a:r>
            <a:r>
              <a:rPr lang="vi-VN" sz="2000" dirty="0" smtClean="0">
                <a:latin typeface="+mn-lt"/>
                <a:ea typeface="Times New Roman" panose="02020603050405020304" pitchFamily="18" charset="0"/>
              </a:rPr>
              <a:t> </a:t>
            </a:r>
            <a:r>
              <a:rPr lang="vi-VN" sz="2000" dirty="0">
                <a:latin typeface="+mn-lt"/>
              </a:rPr>
              <a:t>Khái niệm phát triển bền vững được đưa ra ở đâu và vào năm nào?</a:t>
            </a:r>
            <a:endParaRPr lang="en-US" sz="2000" dirty="0">
              <a:latin typeface="+mn-lt"/>
            </a:endParaRPr>
          </a:p>
        </p:txBody>
      </p:sp>
      <p:sp>
        <p:nvSpPr>
          <p:cNvPr id="4" name="Rounded Rectangle 3"/>
          <p:cNvSpPr/>
          <p:nvPr/>
        </p:nvSpPr>
        <p:spPr>
          <a:xfrm>
            <a:off x="1259546" y="1847969"/>
            <a:ext cx="2722418" cy="11845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A. </a:t>
            </a:r>
            <a:r>
              <a:rPr lang="en-US" sz="2000" dirty="0" err="1" smtClean="0"/>
              <a:t>Mỹ</a:t>
            </a:r>
            <a:r>
              <a:rPr lang="en-US" sz="2000" dirty="0" smtClean="0"/>
              <a:t>, 1982</a:t>
            </a:r>
            <a:endParaRPr lang="en-US" sz="2000" dirty="0"/>
          </a:p>
        </p:txBody>
      </p:sp>
      <p:sp>
        <p:nvSpPr>
          <p:cNvPr id="13" name="Rounded Rectangle 12"/>
          <p:cNvSpPr/>
          <p:nvPr/>
        </p:nvSpPr>
        <p:spPr>
          <a:xfrm>
            <a:off x="5349151" y="1847969"/>
            <a:ext cx="2722418" cy="11845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B. Brazil, 1998</a:t>
            </a:r>
            <a:endParaRPr lang="en-US" sz="2000" dirty="0"/>
          </a:p>
        </p:txBody>
      </p:sp>
      <p:pic>
        <p:nvPicPr>
          <p:cNvPr id="14" name="Picture 2" descr="https://o.remove.bg/downloads/c5891142-a10e-4166-84bd-6068c15b7375/image-removebg-pre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l="62842" t="5454" r="7267" b="63564"/>
          <a:stretch/>
        </p:blipFill>
        <p:spPr bwMode="auto">
          <a:xfrm rot="21106625">
            <a:off x="7997360" y="121915"/>
            <a:ext cx="779819" cy="8082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o.remove.bg/downloads/c5891142-a10e-4166-84bd-6068c15b7375/image-removebg-pre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l="39715" t="64800" r="35848" b="12727"/>
          <a:stretch/>
        </p:blipFill>
        <p:spPr bwMode="auto">
          <a:xfrm>
            <a:off x="7382456" y="241929"/>
            <a:ext cx="765313" cy="70381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o.remove.bg/downloads/c5891142-a10e-4166-84bd-6068c15b7375/image-removebg-pre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l="8079" t="37746" r="64648" b="42400"/>
          <a:stretch/>
        </p:blipFill>
        <p:spPr bwMode="auto">
          <a:xfrm>
            <a:off x="6535597" y="205865"/>
            <a:ext cx="939181" cy="683724"/>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5349151" y="3610873"/>
            <a:ext cx="2722418" cy="11845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D. Brazil, 1992</a:t>
            </a:r>
            <a:endParaRPr lang="en-US" sz="2000" dirty="0"/>
          </a:p>
        </p:txBody>
      </p:sp>
      <p:sp>
        <p:nvSpPr>
          <p:cNvPr id="24" name="Rounded Rectangle 23"/>
          <p:cNvSpPr/>
          <p:nvPr/>
        </p:nvSpPr>
        <p:spPr>
          <a:xfrm>
            <a:off x="1259546" y="3610872"/>
            <a:ext cx="2722418" cy="11845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C. </a:t>
            </a:r>
            <a:r>
              <a:rPr lang="en-US" sz="2000" dirty="0" err="1" smtClean="0"/>
              <a:t>Anh</a:t>
            </a:r>
            <a:r>
              <a:rPr lang="en-US" sz="2000" dirty="0" smtClean="0"/>
              <a:t>, 2000</a:t>
            </a:r>
            <a:endParaRPr lang="en-US" sz="2000" dirty="0"/>
          </a:p>
        </p:txBody>
      </p:sp>
      <p:sp>
        <p:nvSpPr>
          <p:cNvPr id="25" name="Rounded Rectangle 24"/>
          <p:cNvSpPr/>
          <p:nvPr/>
        </p:nvSpPr>
        <p:spPr>
          <a:xfrm>
            <a:off x="5349151" y="3610871"/>
            <a:ext cx="2722418" cy="1184563"/>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solidFill>
                  <a:schemeClr val="bg2"/>
                </a:solidFill>
              </a:rPr>
              <a:t>D. Brazil, 1992</a:t>
            </a:r>
            <a:endParaRPr lang="en-US" sz="2000" dirty="0">
              <a:solidFill>
                <a:schemeClr val="bg2"/>
              </a:solidFill>
            </a:endParaRPr>
          </a:p>
        </p:txBody>
      </p:sp>
    </p:spTree>
    <p:extLst>
      <p:ext uri="{BB962C8B-B14F-4D97-AF65-F5344CB8AC3E}">
        <p14:creationId xmlns:p14="http://schemas.microsoft.com/office/powerpoint/2010/main" val="914725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P spid="13" grpId="0" animBg="1"/>
      <p:bldP spid="23" grpId="0" animBg="1"/>
      <p:bldP spid="24" grpId="0" animBg="1"/>
      <p:bldP spid="2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0718" y="275663"/>
            <a:ext cx="342900" cy="28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0570" y="-115133"/>
            <a:ext cx="1653886" cy="1653886"/>
          </a:xfrm>
          <a:prstGeom prst="rect">
            <a:avLst/>
          </a:prstGeom>
        </p:spPr>
      </p:pic>
      <p:sp>
        <p:nvSpPr>
          <p:cNvPr id="10" name="Rectangle 9"/>
          <p:cNvSpPr/>
          <p:nvPr/>
        </p:nvSpPr>
        <p:spPr>
          <a:xfrm>
            <a:off x="550718" y="244490"/>
            <a:ext cx="4431021" cy="553998"/>
          </a:xfrm>
          <a:prstGeom prst="rect">
            <a:avLst/>
          </a:prstGeom>
        </p:spPr>
        <p:txBody>
          <a:bodyPr wrap="none">
            <a:spAutoFit/>
          </a:bodyPr>
          <a:lstStyle/>
          <a:p>
            <a:pPr marL="342900" lvl="0" indent="-342900">
              <a:lnSpc>
                <a:spcPct val="150000"/>
              </a:lnSpc>
              <a:spcBef>
                <a:spcPts val="300"/>
              </a:spcBef>
              <a:spcAft>
                <a:spcPts val="300"/>
              </a:spcAft>
              <a:buFont typeface="Wingdings" panose="05000000000000000000" pitchFamily="2" charset="2"/>
              <a:buChar char="§"/>
            </a:pPr>
            <a:r>
              <a:rPr lang="fr-FR" sz="2000" b="1" i="1" dirty="0" err="1">
                <a:latin typeface="+mn-lt"/>
                <a:ea typeface="Times New Roman" panose="02020603050405020304" pitchFamily="18" charset="0"/>
              </a:rPr>
              <a:t>Nhiệm</a:t>
            </a:r>
            <a:r>
              <a:rPr lang="vi-VN" sz="2000" b="1" i="1" dirty="0">
                <a:latin typeface="+mn-lt"/>
                <a:ea typeface="Times New Roman" panose="02020603050405020304" pitchFamily="18" charset="0"/>
              </a:rPr>
              <a:t> vụ </a:t>
            </a:r>
            <a:r>
              <a:rPr lang="en-US" sz="2000" b="1" i="1" dirty="0" smtClean="0">
                <a:latin typeface="+mn-lt"/>
                <a:ea typeface="Times New Roman" panose="02020603050405020304" pitchFamily="18" charset="0"/>
              </a:rPr>
              <a:t>2</a:t>
            </a:r>
            <a:r>
              <a:rPr lang="vi-VN" sz="2000" b="1" i="1" dirty="0" smtClean="0">
                <a:latin typeface="+mn-lt"/>
                <a:ea typeface="Times New Roman" panose="02020603050405020304" pitchFamily="18" charset="0"/>
              </a:rPr>
              <a:t>: </a:t>
            </a:r>
            <a:r>
              <a:rPr lang="vi-VN" sz="2000" b="1" i="1" dirty="0">
                <a:latin typeface="+mn-lt"/>
                <a:ea typeface="Times New Roman" panose="02020603050405020304" pitchFamily="18" charset="0"/>
              </a:rPr>
              <a:t>Bài tập </a:t>
            </a:r>
            <a:r>
              <a:rPr lang="en-US" sz="2000" b="1" i="1" dirty="0" err="1" smtClean="0">
                <a:latin typeface="+mn-lt"/>
                <a:ea typeface="Times New Roman" panose="02020603050405020304" pitchFamily="18" charset="0"/>
              </a:rPr>
              <a:t>trắc</a:t>
            </a:r>
            <a:r>
              <a:rPr lang="en-US" sz="2000" b="1" i="1" dirty="0" smtClean="0">
                <a:latin typeface="+mn-lt"/>
                <a:ea typeface="Times New Roman" panose="02020603050405020304" pitchFamily="18" charset="0"/>
              </a:rPr>
              <a:t> </a:t>
            </a:r>
            <a:r>
              <a:rPr lang="en-US" sz="2000" b="1" i="1" dirty="0" err="1" smtClean="0">
                <a:latin typeface="+mn-lt"/>
                <a:ea typeface="Times New Roman" panose="02020603050405020304" pitchFamily="18" charset="0"/>
              </a:rPr>
              <a:t>nghiệm</a:t>
            </a:r>
            <a:endParaRPr lang="en-US" sz="2000" b="1" i="1" dirty="0">
              <a:effectLst/>
              <a:latin typeface="+mn-lt"/>
              <a:ea typeface="Times New Roman" panose="02020603050405020304" pitchFamily="18" charset="0"/>
            </a:endParaRPr>
          </a:p>
        </p:txBody>
      </p:sp>
      <p:sp>
        <p:nvSpPr>
          <p:cNvPr id="11" name="Rectangle 10"/>
          <p:cNvSpPr/>
          <p:nvPr/>
        </p:nvSpPr>
        <p:spPr>
          <a:xfrm>
            <a:off x="545909" y="893199"/>
            <a:ext cx="3376245" cy="553998"/>
          </a:xfrm>
          <a:prstGeom prst="rect">
            <a:avLst/>
          </a:prstGeom>
        </p:spPr>
        <p:txBody>
          <a:bodyPr wrap="none">
            <a:spAutoFit/>
          </a:bodyPr>
          <a:lstStyle/>
          <a:p>
            <a:pPr>
              <a:lnSpc>
                <a:spcPct val="150000"/>
              </a:lnSpc>
              <a:spcBef>
                <a:spcPts val="300"/>
              </a:spcBef>
              <a:spcAft>
                <a:spcPts val="300"/>
              </a:spcAft>
            </a:pPr>
            <a:r>
              <a:rPr lang="vi-VN" sz="2000" b="1" dirty="0">
                <a:latin typeface="+mn-lt"/>
                <a:ea typeface="Times New Roman" panose="02020603050405020304" pitchFamily="18" charset="0"/>
              </a:rPr>
              <a:t>Câu </a:t>
            </a:r>
            <a:r>
              <a:rPr lang="en-US" sz="2000" b="1" dirty="0" smtClean="0">
                <a:latin typeface="+mn-lt"/>
                <a:ea typeface="Times New Roman" panose="02020603050405020304" pitchFamily="18" charset="0"/>
              </a:rPr>
              <a:t>3</a:t>
            </a:r>
            <a:r>
              <a:rPr lang="vi-VN" sz="2000" b="1" dirty="0" smtClean="0">
                <a:latin typeface="+mn-lt"/>
                <a:ea typeface="Times New Roman" panose="02020603050405020304" pitchFamily="18" charset="0"/>
              </a:rPr>
              <a:t>.</a:t>
            </a:r>
            <a:r>
              <a:rPr lang="vi-VN"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Đạo</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đức</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sinh</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học</a:t>
            </a:r>
            <a:r>
              <a:rPr lang="en-US" sz="2000" dirty="0" smtClean="0">
                <a:latin typeface="+mn-lt"/>
                <a:ea typeface="Times New Roman" panose="02020603050405020304" pitchFamily="18" charset="0"/>
              </a:rPr>
              <a:t> </a:t>
            </a:r>
            <a:r>
              <a:rPr lang="vi-VN" sz="2000" dirty="0" smtClean="0">
                <a:latin typeface="+mn-lt"/>
                <a:ea typeface="Times New Roman" panose="02020603050405020304" pitchFamily="18" charset="0"/>
              </a:rPr>
              <a:t>là</a:t>
            </a:r>
            <a:r>
              <a:rPr lang="vi-VN" sz="2000" dirty="0">
                <a:latin typeface="+mn-lt"/>
                <a:ea typeface="Times New Roman" panose="02020603050405020304" pitchFamily="18" charset="0"/>
              </a:rPr>
              <a:t>:</a:t>
            </a:r>
            <a:endParaRPr lang="en-US" sz="2000" dirty="0">
              <a:effectLst/>
              <a:latin typeface="+mn-lt"/>
              <a:ea typeface="Times New Roman" panose="02020603050405020304" pitchFamily="18" charset="0"/>
            </a:endParaRPr>
          </a:p>
        </p:txBody>
      </p:sp>
      <p:sp>
        <p:nvSpPr>
          <p:cNvPr id="7" name="Rectangle 6"/>
          <p:cNvSpPr/>
          <p:nvPr/>
        </p:nvSpPr>
        <p:spPr>
          <a:xfrm>
            <a:off x="545909" y="1569926"/>
            <a:ext cx="8260772" cy="2954655"/>
          </a:xfrm>
          <a:prstGeom prst="rect">
            <a:avLst/>
          </a:prstGeom>
        </p:spPr>
        <p:txBody>
          <a:bodyPr wrap="square">
            <a:spAutoFit/>
          </a:bodyPr>
          <a:lstStyle/>
          <a:p>
            <a:pPr algn="just">
              <a:lnSpc>
                <a:spcPct val="150000"/>
              </a:lnSpc>
              <a:spcBef>
                <a:spcPts val="300"/>
              </a:spcBef>
              <a:spcAft>
                <a:spcPts val="300"/>
              </a:spcAft>
            </a:pPr>
            <a:r>
              <a:rPr lang="vi-VN" sz="1900" dirty="0">
                <a:latin typeface="+mn-lt"/>
                <a:ea typeface="Times New Roman" panose="02020603050405020304" pitchFamily="18" charset="0"/>
              </a:rPr>
              <a:t>A. các nguyên tắc cần phải tuân thủ trong nghiên cứu sinh học.</a:t>
            </a:r>
            <a:endParaRPr lang="en-US" sz="1900" dirty="0">
              <a:latin typeface="+mn-lt"/>
              <a:ea typeface="Times New Roman" panose="02020603050405020304" pitchFamily="18" charset="0"/>
            </a:endParaRPr>
          </a:p>
          <a:p>
            <a:pPr algn="just">
              <a:lnSpc>
                <a:spcPct val="150000"/>
              </a:lnSpc>
              <a:spcBef>
                <a:spcPts val="300"/>
              </a:spcBef>
              <a:spcAft>
                <a:spcPts val="300"/>
              </a:spcAft>
            </a:pPr>
            <a:r>
              <a:rPr lang="vi-VN" sz="1900" dirty="0">
                <a:latin typeface="+mn-lt"/>
                <a:ea typeface="Times New Roman" panose="02020603050405020304" pitchFamily="18" charset="0"/>
              </a:rPr>
              <a:t>B. các chuẩn mực cần được áp dụng trong quá trình nghiên cứu sinh học.</a:t>
            </a:r>
            <a:endParaRPr lang="en-US" sz="1900" dirty="0">
              <a:latin typeface="+mn-lt"/>
              <a:ea typeface="Times New Roman" panose="02020603050405020304" pitchFamily="18" charset="0"/>
            </a:endParaRPr>
          </a:p>
          <a:p>
            <a:pPr algn="just">
              <a:lnSpc>
                <a:spcPct val="150000"/>
              </a:lnSpc>
              <a:spcBef>
                <a:spcPts val="300"/>
              </a:spcBef>
              <a:spcAft>
                <a:spcPts val="300"/>
              </a:spcAft>
            </a:pPr>
            <a:r>
              <a:rPr lang="vi-VN" sz="1900" dirty="0">
                <a:latin typeface="+mn-lt"/>
                <a:ea typeface="Times New Roman" panose="02020603050405020304" pitchFamily="18" charset="0"/>
              </a:rPr>
              <a:t>C. các nguyên tắc, chuẩn mực đạo đức áp dụng trong các nghiên cứu sinh học liên quan đến đối tượng nghiên cứu là con người.</a:t>
            </a:r>
            <a:endParaRPr lang="en-US" sz="1900" dirty="0">
              <a:latin typeface="+mn-lt"/>
              <a:ea typeface="Times New Roman" panose="02020603050405020304" pitchFamily="18" charset="0"/>
            </a:endParaRPr>
          </a:p>
          <a:p>
            <a:pPr algn="just">
              <a:lnSpc>
                <a:spcPct val="150000"/>
              </a:lnSpc>
              <a:spcBef>
                <a:spcPts val="300"/>
              </a:spcBef>
              <a:spcAft>
                <a:spcPts val="300"/>
              </a:spcAft>
            </a:pPr>
            <a:r>
              <a:rPr lang="vi-VN" sz="1900" dirty="0">
                <a:latin typeface="+mn-lt"/>
                <a:ea typeface="Times New Roman" panose="02020603050405020304" pitchFamily="18" charset="0"/>
              </a:rPr>
              <a:t>D. các nguyên tắc, chuẩn mực đạo đức áp dụng trong các nghiên cứu sinh học liên quan đến đối tượng nghiên cứu là các loài sinh vật.</a:t>
            </a:r>
            <a:endParaRPr lang="en-US" sz="1900" dirty="0">
              <a:effectLst/>
              <a:latin typeface="+mn-lt"/>
              <a:ea typeface="Times New Roman" panose="02020603050405020304" pitchFamily="18" charset="0"/>
            </a:endParaRPr>
          </a:p>
        </p:txBody>
      </p:sp>
      <p:sp>
        <p:nvSpPr>
          <p:cNvPr id="12" name="Oval 11"/>
          <p:cNvSpPr/>
          <p:nvPr/>
        </p:nvSpPr>
        <p:spPr>
          <a:xfrm>
            <a:off x="446808" y="2628900"/>
            <a:ext cx="509155" cy="498763"/>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0011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0718" y="275663"/>
            <a:ext cx="342900" cy="28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0570" y="-115133"/>
            <a:ext cx="1653886" cy="1653886"/>
          </a:xfrm>
          <a:prstGeom prst="rect">
            <a:avLst/>
          </a:prstGeom>
        </p:spPr>
      </p:pic>
      <p:sp>
        <p:nvSpPr>
          <p:cNvPr id="10" name="Rectangle 9"/>
          <p:cNvSpPr/>
          <p:nvPr/>
        </p:nvSpPr>
        <p:spPr>
          <a:xfrm>
            <a:off x="550718" y="244490"/>
            <a:ext cx="4431021" cy="553998"/>
          </a:xfrm>
          <a:prstGeom prst="rect">
            <a:avLst/>
          </a:prstGeom>
        </p:spPr>
        <p:txBody>
          <a:bodyPr wrap="none">
            <a:spAutoFit/>
          </a:bodyPr>
          <a:lstStyle/>
          <a:p>
            <a:pPr marL="342900" lvl="0" indent="-342900">
              <a:lnSpc>
                <a:spcPct val="150000"/>
              </a:lnSpc>
              <a:spcBef>
                <a:spcPts val="300"/>
              </a:spcBef>
              <a:spcAft>
                <a:spcPts val="300"/>
              </a:spcAft>
              <a:buFont typeface="Wingdings" panose="05000000000000000000" pitchFamily="2" charset="2"/>
              <a:buChar char="§"/>
            </a:pPr>
            <a:r>
              <a:rPr lang="fr-FR" sz="2000" b="1" i="1" dirty="0" err="1">
                <a:latin typeface="+mn-lt"/>
                <a:ea typeface="Times New Roman" panose="02020603050405020304" pitchFamily="18" charset="0"/>
              </a:rPr>
              <a:t>Nhiệm</a:t>
            </a:r>
            <a:r>
              <a:rPr lang="vi-VN" sz="2000" b="1" i="1" dirty="0">
                <a:latin typeface="+mn-lt"/>
                <a:ea typeface="Times New Roman" panose="02020603050405020304" pitchFamily="18" charset="0"/>
              </a:rPr>
              <a:t> vụ </a:t>
            </a:r>
            <a:r>
              <a:rPr lang="en-US" sz="2000" b="1" i="1" dirty="0" smtClean="0">
                <a:latin typeface="+mn-lt"/>
                <a:ea typeface="Times New Roman" panose="02020603050405020304" pitchFamily="18" charset="0"/>
              </a:rPr>
              <a:t>2</a:t>
            </a:r>
            <a:r>
              <a:rPr lang="vi-VN" sz="2000" b="1" i="1" dirty="0" smtClean="0">
                <a:latin typeface="+mn-lt"/>
                <a:ea typeface="Times New Roman" panose="02020603050405020304" pitchFamily="18" charset="0"/>
              </a:rPr>
              <a:t>: </a:t>
            </a:r>
            <a:r>
              <a:rPr lang="vi-VN" sz="2000" b="1" i="1" dirty="0">
                <a:latin typeface="+mn-lt"/>
                <a:ea typeface="Times New Roman" panose="02020603050405020304" pitchFamily="18" charset="0"/>
              </a:rPr>
              <a:t>Bài tập </a:t>
            </a:r>
            <a:r>
              <a:rPr lang="en-US" sz="2000" b="1" i="1" dirty="0" err="1" smtClean="0">
                <a:latin typeface="+mn-lt"/>
                <a:ea typeface="Times New Roman" panose="02020603050405020304" pitchFamily="18" charset="0"/>
              </a:rPr>
              <a:t>trắc</a:t>
            </a:r>
            <a:r>
              <a:rPr lang="en-US" sz="2000" b="1" i="1" dirty="0" smtClean="0">
                <a:latin typeface="+mn-lt"/>
                <a:ea typeface="Times New Roman" panose="02020603050405020304" pitchFamily="18" charset="0"/>
              </a:rPr>
              <a:t> </a:t>
            </a:r>
            <a:r>
              <a:rPr lang="en-US" sz="2000" b="1" i="1" dirty="0" err="1" smtClean="0">
                <a:latin typeface="+mn-lt"/>
                <a:ea typeface="Times New Roman" panose="02020603050405020304" pitchFamily="18" charset="0"/>
              </a:rPr>
              <a:t>nghiệm</a:t>
            </a:r>
            <a:endParaRPr lang="en-US" sz="2000" b="1" i="1" dirty="0">
              <a:effectLst/>
              <a:latin typeface="+mn-lt"/>
              <a:ea typeface="Times New Roman" panose="02020603050405020304" pitchFamily="18" charset="0"/>
            </a:endParaRPr>
          </a:p>
        </p:txBody>
      </p:sp>
      <p:sp>
        <p:nvSpPr>
          <p:cNvPr id="11" name="Rectangle 10"/>
          <p:cNvSpPr/>
          <p:nvPr/>
        </p:nvSpPr>
        <p:spPr>
          <a:xfrm>
            <a:off x="545909" y="893199"/>
            <a:ext cx="5594801" cy="496996"/>
          </a:xfrm>
          <a:prstGeom prst="rect">
            <a:avLst/>
          </a:prstGeom>
        </p:spPr>
        <p:txBody>
          <a:bodyPr wrap="none">
            <a:spAutoFit/>
          </a:bodyPr>
          <a:lstStyle/>
          <a:p>
            <a:pPr>
              <a:lnSpc>
                <a:spcPct val="150000"/>
              </a:lnSpc>
              <a:spcBef>
                <a:spcPts val="300"/>
              </a:spcBef>
              <a:spcAft>
                <a:spcPts val="300"/>
              </a:spcAft>
            </a:pPr>
            <a:r>
              <a:rPr lang="vi-VN" sz="2000" b="1" dirty="0" smtClean="0">
                <a:latin typeface="+mn-lt"/>
                <a:ea typeface="Times New Roman" panose="02020603050405020304" pitchFamily="18" charset="0"/>
              </a:rPr>
              <a:t>Câu </a:t>
            </a:r>
            <a:r>
              <a:rPr lang="en-US" sz="2000" b="1" dirty="0" smtClean="0">
                <a:latin typeface="+mn-lt"/>
                <a:ea typeface="Times New Roman" panose="02020603050405020304" pitchFamily="18" charset="0"/>
              </a:rPr>
              <a:t>4</a:t>
            </a:r>
            <a:r>
              <a:rPr lang="vi-VN" sz="2000" b="1" dirty="0" smtClean="0">
                <a:latin typeface="+mn-lt"/>
                <a:ea typeface="Times New Roman" panose="02020603050405020304" pitchFamily="18" charset="0"/>
              </a:rPr>
              <a:t>.</a:t>
            </a:r>
            <a:r>
              <a:rPr lang="vi-VN" sz="2000" dirty="0" smtClean="0">
                <a:latin typeface="+mn-lt"/>
                <a:ea typeface="Times New Roman" panose="02020603050405020304" pitchFamily="18" charset="0"/>
              </a:rPr>
              <a:t> </a:t>
            </a:r>
            <a:r>
              <a:rPr lang="vi-VN" sz="2000" dirty="0"/>
              <a:t>Thế kỉ XXI được gọi là thế kỉ của </a:t>
            </a:r>
            <a:r>
              <a:rPr lang="vi-VN" sz="2000" dirty="0" smtClean="0"/>
              <a:t>ngành</a:t>
            </a:r>
            <a:r>
              <a:rPr lang="en-US" sz="2000" dirty="0" smtClean="0"/>
              <a:t>:</a:t>
            </a:r>
            <a:endParaRPr lang="en-US" sz="2000" dirty="0">
              <a:effectLst/>
              <a:latin typeface="+mn-lt"/>
              <a:ea typeface="Times New Roman" panose="02020603050405020304" pitchFamily="18" charset="0"/>
            </a:endParaRPr>
          </a:p>
        </p:txBody>
      </p:sp>
      <p:sp>
        <p:nvSpPr>
          <p:cNvPr id="7" name="Pentagon 6"/>
          <p:cNvSpPr/>
          <p:nvPr/>
        </p:nvSpPr>
        <p:spPr>
          <a:xfrm>
            <a:off x="1012732" y="1882588"/>
            <a:ext cx="3162748" cy="8283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vi-VN" sz="2000"/>
              <a:t>A. Di truyền học</a:t>
            </a:r>
            <a:endParaRPr lang="en-US" sz="2000"/>
          </a:p>
        </p:txBody>
      </p:sp>
      <p:sp>
        <p:nvSpPr>
          <p:cNvPr id="12" name="Pentagon 11"/>
          <p:cNvSpPr/>
          <p:nvPr/>
        </p:nvSpPr>
        <p:spPr>
          <a:xfrm>
            <a:off x="5260105" y="1882588"/>
            <a:ext cx="3162748" cy="8283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smtClean="0"/>
              <a:t>B. </a:t>
            </a:r>
            <a:r>
              <a:rPr lang="en-US" sz="2000" dirty="0" err="1" smtClean="0"/>
              <a:t>Sinh</a:t>
            </a:r>
            <a:r>
              <a:rPr lang="en-US" sz="2000" dirty="0" smtClean="0"/>
              <a:t> </a:t>
            </a:r>
            <a:r>
              <a:rPr lang="en-US" sz="2000" dirty="0" err="1" smtClean="0"/>
              <a:t>học</a:t>
            </a:r>
            <a:r>
              <a:rPr lang="en-US" sz="2000" dirty="0" smtClean="0"/>
              <a:t> </a:t>
            </a:r>
            <a:r>
              <a:rPr lang="en-US" sz="2000" dirty="0" err="1" smtClean="0"/>
              <a:t>phân</a:t>
            </a:r>
            <a:r>
              <a:rPr lang="en-US" sz="2000" dirty="0" smtClean="0"/>
              <a:t> </a:t>
            </a:r>
            <a:r>
              <a:rPr lang="en-US" sz="2000" dirty="0" err="1" smtClean="0"/>
              <a:t>tử</a:t>
            </a:r>
            <a:endParaRPr lang="en-US" sz="2000" dirty="0"/>
          </a:p>
        </p:txBody>
      </p:sp>
      <p:sp>
        <p:nvSpPr>
          <p:cNvPr id="13" name="Pentagon 12"/>
          <p:cNvSpPr/>
          <p:nvPr/>
        </p:nvSpPr>
        <p:spPr>
          <a:xfrm>
            <a:off x="1012732" y="3465754"/>
            <a:ext cx="3162748" cy="8283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smtClean="0"/>
              <a:t>C. </a:t>
            </a:r>
            <a:r>
              <a:rPr lang="en-US" sz="2000" dirty="0" err="1" smtClean="0"/>
              <a:t>Tế</a:t>
            </a:r>
            <a:r>
              <a:rPr lang="en-US" sz="2000" dirty="0" smtClean="0"/>
              <a:t> </a:t>
            </a:r>
            <a:r>
              <a:rPr lang="en-US" sz="2000" dirty="0" err="1" smtClean="0"/>
              <a:t>bào</a:t>
            </a:r>
            <a:r>
              <a:rPr lang="en-US" sz="2000" dirty="0" smtClean="0"/>
              <a:t> </a:t>
            </a:r>
            <a:r>
              <a:rPr lang="en-US" sz="2000" dirty="0" err="1" smtClean="0"/>
              <a:t>học</a:t>
            </a:r>
            <a:endParaRPr lang="en-US" sz="2000" dirty="0"/>
          </a:p>
        </p:txBody>
      </p:sp>
      <p:sp>
        <p:nvSpPr>
          <p:cNvPr id="14" name="Pentagon 13"/>
          <p:cNvSpPr/>
          <p:nvPr/>
        </p:nvSpPr>
        <p:spPr>
          <a:xfrm>
            <a:off x="5260105" y="3465755"/>
            <a:ext cx="3162748" cy="8283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smtClean="0"/>
              <a:t>D. </a:t>
            </a:r>
            <a:r>
              <a:rPr lang="en-US" sz="2000" dirty="0" err="1" smtClean="0"/>
              <a:t>Công</a:t>
            </a:r>
            <a:r>
              <a:rPr lang="en-US" sz="2000" dirty="0" smtClean="0"/>
              <a:t> </a:t>
            </a:r>
            <a:r>
              <a:rPr lang="en-US" sz="2000" dirty="0" err="1" smtClean="0"/>
              <a:t>nghệ</a:t>
            </a:r>
            <a:r>
              <a:rPr lang="en-US" sz="2000" dirty="0" smtClean="0"/>
              <a:t> </a:t>
            </a:r>
            <a:r>
              <a:rPr lang="en-US" sz="2000" dirty="0" err="1" smtClean="0"/>
              <a:t>sinh</a:t>
            </a:r>
            <a:r>
              <a:rPr lang="en-US" sz="2000" dirty="0" smtClean="0"/>
              <a:t> </a:t>
            </a:r>
            <a:r>
              <a:rPr lang="en-US" sz="2000" dirty="0" err="1" smtClean="0"/>
              <a:t>học</a:t>
            </a:r>
            <a:endParaRPr lang="en-US" sz="2000" dirty="0"/>
          </a:p>
        </p:txBody>
      </p:sp>
      <p:sp>
        <p:nvSpPr>
          <p:cNvPr id="15" name="Pentagon 14"/>
          <p:cNvSpPr/>
          <p:nvPr/>
        </p:nvSpPr>
        <p:spPr>
          <a:xfrm>
            <a:off x="5260105" y="3465753"/>
            <a:ext cx="3162748" cy="828339"/>
          </a:xfrm>
          <a:prstGeom prst="homePlat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solidFill>
                  <a:schemeClr val="bg2"/>
                </a:solidFill>
              </a:rPr>
              <a:t>D. </a:t>
            </a:r>
            <a:r>
              <a:rPr lang="en-US" sz="2000" dirty="0" err="1" smtClean="0">
                <a:solidFill>
                  <a:schemeClr val="bg2"/>
                </a:solidFill>
              </a:rPr>
              <a:t>Công</a:t>
            </a:r>
            <a:r>
              <a:rPr lang="en-US" sz="2000" dirty="0" smtClean="0">
                <a:solidFill>
                  <a:schemeClr val="bg2"/>
                </a:solidFill>
              </a:rPr>
              <a:t> </a:t>
            </a:r>
            <a:r>
              <a:rPr lang="en-US" sz="2000" dirty="0" err="1" smtClean="0">
                <a:solidFill>
                  <a:schemeClr val="bg2"/>
                </a:solidFill>
              </a:rPr>
              <a:t>nghệ</a:t>
            </a:r>
            <a:r>
              <a:rPr lang="en-US" sz="2000" dirty="0" smtClean="0">
                <a:solidFill>
                  <a:schemeClr val="bg2"/>
                </a:solidFill>
              </a:rPr>
              <a:t> </a:t>
            </a:r>
            <a:r>
              <a:rPr lang="en-US" sz="2000" dirty="0" err="1" smtClean="0">
                <a:solidFill>
                  <a:schemeClr val="bg2"/>
                </a:solidFill>
              </a:rPr>
              <a:t>sinh</a:t>
            </a:r>
            <a:r>
              <a:rPr lang="en-US" sz="2000" dirty="0" smtClean="0">
                <a:solidFill>
                  <a:schemeClr val="bg2"/>
                </a:solidFill>
              </a:rPr>
              <a:t> </a:t>
            </a:r>
            <a:r>
              <a:rPr lang="en-US" sz="2000" dirty="0" err="1" smtClean="0">
                <a:solidFill>
                  <a:schemeClr val="bg2"/>
                </a:solidFill>
              </a:rPr>
              <a:t>học</a:t>
            </a:r>
            <a:endParaRPr lang="en-US" sz="2000" dirty="0">
              <a:solidFill>
                <a:schemeClr val="bg2"/>
              </a:solidFill>
            </a:endParaRPr>
          </a:p>
        </p:txBody>
      </p:sp>
    </p:spTree>
    <p:extLst>
      <p:ext uri="{BB962C8B-B14F-4D97-AF65-F5344CB8AC3E}">
        <p14:creationId xmlns:p14="http://schemas.microsoft.com/office/powerpoint/2010/main" val="2224087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12" grpId="0" animBg="1"/>
      <p:bldP spid="13" grpId="0" animBg="1"/>
      <p:bldP spid="14" grpId="0"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45909" y="893199"/>
            <a:ext cx="6258445" cy="400110"/>
          </a:xfrm>
          <a:prstGeom prst="rect">
            <a:avLst/>
          </a:prstGeom>
        </p:spPr>
        <p:txBody>
          <a:bodyPr wrap="none">
            <a:spAutoFit/>
          </a:bodyPr>
          <a:lstStyle/>
          <a:p>
            <a:r>
              <a:rPr lang="vi-VN" sz="2000" b="1" dirty="0" smtClean="0">
                <a:latin typeface="+mn-lt"/>
                <a:ea typeface="Times New Roman" panose="02020603050405020304" pitchFamily="18" charset="0"/>
              </a:rPr>
              <a:t>Câu </a:t>
            </a:r>
            <a:r>
              <a:rPr lang="en-US" sz="2000" b="1" dirty="0" smtClean="0">
                <a:latin typeface="+mn-lt"/>
                <a:ea typeface="Times New Roman" panose="02020603050405020304" pitchFamily="18" charset="0"/>
              </a:rPr>
              <a:t>5</a:t>
            </a:r>
            <a:r>
              <a:rPr lang="vi-VN" sz="2000" b="1" dirty="0" smtClean="0">
                <a:latin typeface="+mn-lt"/>
                <a:ea typeface="Times New Roman" panose="02020603050405020304" pitchFamily="18" charset="0"/>
              </a:rPr>
              <a:t>.</a:t>
            </a:r>
            <a:r>
              <a:rPr lang="vi-VN" sz="2000" dirty="0" smtClean="0">
                <a:latin typeface="+mn-lt"/>
                <a:ea typeface="Times New Roman" panose="02020603050405020304" pitchFamily="18" charset="0"/>
              </a:rPr>
              <a:t> </a:t>
            </a:r>
            <a:r>
              <a:rPr lang="vi-VN" sz="2000" dirty="0"/>
              <a:t>Những nghề nào sau đây thuộc ngành Y học?</a:t>
            </a:r>
            <a:endParaRPr lang="en-US" sz="2000" dirty="0"/>
          </a:p>
        </p:txBody>
      </p:sp>
      <p:sp>
        <p:nvSpPr>
          <p:cNvPr id="13" name="Rectangle 12"/>
          <p:cNvSpPr/>
          <p:nvPr/>
        </p:nvSpPr>
        <p:spPr>
          <a:xfrm>
            <a:off x="550718" y="275663"/>
            <a:ext cx="342900" cy="28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0718" y="244490"/>
            <a:ext cx="4431021" cy="553998"/>
          </a:xfrm>
          <a:prstGeom prst="rect">
            <a:avLst/>
          </a:prstGeom>
        </p:spPr>
        <p:txBody>
          <a:bodyPr wrap="none">
            <a:spAutoFit/>
          </a:bodyPr>
          <a:lstStyle/>
          <a:p>
            <a:pPr marL="342900" lvl="0" indent="-342900">
              <a:lnSpc>
                <a:spcPct val="150000"/>
              </a:lnSpc>
              <a:spcBef>
                <a:spcPts val="300"/>
              </a:spcBef>
              <a:spcAft>
                <a:spcPts val="300"/>
              </a:spcAft>
              <a:buFont typeface="Wingdings" panose="05000000000000000000" pitchFamily="2" charset="2"/>
              <a:buChar char="§"/>
            </a:pPr>
            <a:r>
              <a:rPr lang="fr-FR" sz="2000" b="1" i="1" dirty="0" err="1">
                <a:latin typeface="+mn-lt"/>
                <a:ea typeface="Times New Roman" panose="02020603050405020304" pitchFamily="18" charset="0"/>
              </a:rPr>
              <a:t>Nhiệm</a:t>
            </a:r>
            <a:r>
              <a:rPr lang="vi-VN" sz="2000" b="1" i="1" dirty="0">
                <a:latin typeface="+mn-lt"/>
                <a:ea typeface="Times New Roman" panose="02020603050405020304" pitchFamily="18" charset="0"/>
              </a:rPr>
              <a:t> vụ </a:t>
            </a:r>
            <a:r>
              <a:rPr lang="en-US" sz="2000" b="1" i="1" dirty="0" smtClean="0">
                <a:latin typeface="+mn-lt"/>
                <a:ea typeface="Times New Roman" panose="02020603050405020304" pitchFamily="18" charset="0"/>
              </a:rPr>
              <a:t>2</a:t>
            </a:r>
            <a:r>
              <a:rPr lang="vi-VN" sz="2000" b="1" i="1" dirty="0" smtClean="0">
                <a:latin typeface="+mn-lt"/>
                <a:ea typeface="Times New Roman" panose="02020603050405020304" pitchFamily="18" charset="0"/>
              </a:rPr>
              <a:t>: </a:t>
            </a:r>
            <a:r>
              <a:rPr lang="vi-VN" sz="2000" b="1" i="1" dirty="0">
                <a:latin typeface="+mn-lt"/>
                <a:ea typeface="Times New Roman" panose="02020603050405020304" pitchFamily="18" charset="0"/>
              </a:rPr>
              <a:t>Bài tập </a:t>
            </a:r>
            <a:r>
              <a:rPr lang="en-US" sz="2000" b="1" i="1" dirty="0" err="1" smtClean="0">
                <a:latin typeface="+mn-lt"/>
                <a:ea typeface="Times New Roman" panose="02020603050405020304" pitchFamily="18" charset="0"/>
              </a:rPr>
              <a:t>trắc</a:t>
            </a:r>
            <a:r>
              <a:rPr lang="en-US" sz="2000" b="1" i="1" dirty="0" smtClean="0">
                <a:latin typeface="+mn-lt"/>
                <a:ea typeface="Times New Roman" panose="02020603050405020304" pitchFamily="18" charset="0"/>
              </a:rPr>
              <a:t> </a:t>
            </a:r>
            <a:r>
              <a:rPr lang="en-US" sz="2000" b="1" i="1" dirty="0" err="1" smtClean="0">
                <a:latin typeface="+mn-lt"/>
                <a:ea typeface="Times New Roman" panose="02020603050405020304" pitchFamily="18" charset="0"/>
              </a:rPr>
              <a:t>nghiệm</a:t>
            </a:r>
            <a:endParaRPr lang="en-US" sz="2000" b="1" i="1" dirty="0">
              <a:effectLst/>
              <a:latin typeface="+mn-lt"/>
              <a:ea typeface="Times New Roman" panose="02020603050405020304" pitchFamily="18" charset="0"/>
            </a:endParaRPr>
          </a:p>
        </p:txBody>
      </p:sp>
      <p:sp>
        <p:nvSpPr>
          <p:cNvPr id="4" name="Rounded Rectangle 3"/>
          <p:cNvSpPr/>
          <p:nvPr/>
        </p:nvSpPr>
        <p:spPr>
          <a:xfrm>
            <a:off x="1541225" y="1628781"/>
            <a:ext cx="758537" cy="709174"/>
          </a:xfrm>
          <a:prstGeom prst="roundRect">
            <a:avLst/>
          </a:prstGeom>
          <a:ln w="28575"/>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smtClean="0"/>
              <a:t>A</a:t>
            </a:r>
            <a:endParaRPr lang="en-US" sz="2000" dirty="0"/>
          </a:p>
        </p:txBody>
      </p:sp>
      <p:sp>
        <p:nvSpPr>
          <p:cNvPr id="15" name="Rounded Rectangle 14"/>
          <p:cNvSpPr/>
          <p:nvPr/>
        </p:nvSpPr>
        <p:spPr>
          <a:xfrm>
            <a:off x="1541225" y="2435123"/>
            <a:ext cx="758537" cy="709174"/>
          </a:xfrm>
          <a:prstGeom prst="roundRect">
            <a:avLst/>
          </a:prstGeom>
          <a:ln w="28575"/>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a:t>B</a:t>
            </a:r>
          </a:p>
        </p:txBody>
      </p:sp>
      <p:sp>
        <p:nvSpPr>
          <p:cNvPr id="16" name="Rounded Rectangle 15"/>
          <p:cNvSpPr/>
          <p:nvPr/>
        </p:nvSpPr>
        <p:spPr>
          <a:xfrm>
            <a:off x="1541225" y="3241465"/>
            <a:ext cx="758537" cy="709174"/>
          </a:xfrm>
          <a:prstGeom prst="roundRect">
            <a:avLst/>
          </a:prstGeom>
          <a:ln w="28575"/>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smtClean="0"/>
              <a:t>C</a:t>
            </a:r>
            <a:endParaRPr lang="en-US" sz="2000" dirty="0"/>
          </a:p>
        </p:txBody>
      </p:sp>
      <p:sp>
        <p:nvSpPr>
          <p:cNvPr id="17" name="Rounded Rectangle 16"/>
          <p:cNvSpPr/>
          <p:nvPr/>
        </p:nvSpPr>
        <p:spPr>
          <a:xfrm>
            <a:off x="1541225" y="4047807"/>
            <a:ext cx="758537" cy="709174"/>
          </a:xfrm>
          <a:prstGeom prst="roundRect">
            <a:avLst/>
          </a:prstGeom>
          <a:ln w="28575"/>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smtClean="0"/>
              <a:t>D</a:t>
            </a:r>
            <a:endParaRPr lang="en-US" sz="2000" dirty="0"/>
          </a:p>
        </p:txBody>
      </p:sp>
      <p:sp>
        <p:nvSpPr>
          <p:cNvPr id="18" name="Rounded Rectangle 17"/>
          <p:cNvSpPr/>
          <p:nvPr/>
        </p:nvSpPr>
        <p:spPr>
          <a:xfrm>
            <a:off x="2426698" y="1628781"/>
            <a:ext cx="5110082" cy="709174"/>
          </a:xfrm>
          <a:prstGeom prst="roundRect">
            <a:avLst/>
          </a:prstGeom>
          <a:ln w="28575"/>
        </p:spPr>
        <p:style>
          <a:lnRef idx="3">
            <a:schemeClr val="lt1"/>
          </a:lnRef>
          <a:fillRef idx="1">
            <a:schemeClr val="accent3"/>
          </a:fillRef>
          <a:effectRef idx="1">
            <a:schemeClr val="accent3"/>
          </a:effectRef>
          <a:fontRef idx="minor">
            <a:schemeClr val="lt1"/>
          </a:fontRef>
        </p:style>
        <p:txBody>
          <a:bodyPr rtlCol="0" anchor="ctr"/>
          <a:lstStyle/>
          <a:p>
            <a:pPr algn="ctr"/>
            <a:r>
              <a:rPr lang="vi-VN" sz="2000" dirty="0"/>
              <a:t>Bác sĩ, y sĩ, y tá, công nhân</a:t>
            </a:r>
            <a:endParaRPr lang="en-US" sz="2000" dirty="0"/>
          </a:p>
        </p:txBody>
      </p:sp>
      <p:sp>
        <p:nvSpPr>
          <p:cNvPr id="19" name="Rounded Rectangle 18"/>
          <p:cNvSpPr/>
          <p:nvPr/>
        </p:nvSpPr>
        <p:spPr>
          <a:xfrm>
            <a:off x="2426698" y="2435123"/>
            <a:ext cx="5110082" cy="709174"/>
          </a:xfrm>
          <a:prstGeom prst="roundRect">
            <a:avLst/>
          </a:prstGeom>
          <a:ln w="28575"/>
        </p:spPr>
        <p:style>
          <a:lnRef idx="3">
            <a:schemeClr val="lt1"/>
          </a:lnRef>
          <a:fillRef idx="1">
            <a:schemeClr val="accent3"/>
          </a:fillRef>
          <a:effectRef idx="1">
            <a:schemeClr val="accent3"/>
          </a:effectRef>
          <a:fontRef idx="minor">
            <a:schemeClr val="lt1"/>
          </a:fontRef>
        </p:style>
        <p:txBody>
          <a:bodyPr rtlCol="0" anchor="ctr"/>
          <a:lstStyle/>
          <a:p>
            <a:pPr algn="ctr"/>
            <a:r>
              <a:rPr lang="vi-VN" sz="2000" dirty="0"/>
              <a:t>Y tá, y sĩ, bác sĩ, hộ </a:t>
            </a:r>
            <a:r>
              <a:rPr lang="vi-VN" sz="2000" dirty="0" smtClean="0"/>
              <a:t>lí</a:t>
            </a:r>
            <a:endParaRPr lang="en-US" sz="2000" dirty="0"/>
          </a:p>
        </p:txBody>
      </p:sp>
      <p:sp>
        <p:nvSpPr>
          <p:cNvPr id="20" name="Rounded Rectangle 19"/>
          <p:cNvSpPr/>
          <p:nvPr/>
        </p:nvSpPr>
        <p:spPr>
          <a:xfrm>
            <a:off x="2426698" y="3241465"/>
            <a:ext cx="5110082" cy="709174"/>
          </a:xfrm>
          <a:prstGeom prst="roundRect">
            <a:avLst/>
          </a:prstGeom>
          <a:ln w="28575"/>
        </p:spPr>
        <p:style>
          <a:lnRef idx="3">
            <a:schemeClr val="lt1"/>
          </a:lnRef>
          <a:fillRef idx="1">
            <a:schemeClr val="accent3"/>
          </a:fillRef>
          <a:effectRef idx="1">
            <a:schemeClr val="accent3"/>
          </a:effectRef>
          <a:fontRef idx="minor">
            <a:schemeClr val="lt1"/>
          </a:fontRef>
        </p:style>
        <p:txBody>
          <a:bodyPr rtlCol="0" anchor="ctr"/>
          <a:lstStyle/>
          <a:p>
            <a:pPr algn="ctr"/>
            <a:r>
              <a:rPr lang="vi-VN" sz="2000" dirty="0"/>
              <a:t>Lập trình viên, nhân viên xét nghiệm</a:t>
            </a:r>
            <a:endParaRPr lang="en-US" sz="2000" dirty="0"/>
          </a:p>
        </p:txBody>
      </p:sp>
      <p:sp>
        <p:nvSpPr>
          <p:cNvPr id="21" name="Rounded Rectangle 20"/>
          <p:cNvSpPr/>
          <p:nvPr/>
        </p:nvSpPr>
        <p:spPr>
          <a:xfrm>
            <a:off x="2426698" y="4047807"/>
            <a:ext cx="5110082" cy="709174"/>
          </a:xfrm>
          <a:prstGeom prst="roundRect">
            <a:avLst/>
          </a:prstGeom>
          <a:ln w="28575"/>
        </p:spPr>
        <p:style>
          <a:lnRef idx="3">
            <a:schemeClr val="lt1"/>
          </a:lnRef>
          <a:fillRef idx="1">
            <a:schemeClr val="accent3"/>
          </a:fillRef>
          <a:effectRef idx="1">
            <a:schemeClr val="accent3"/>
          </a:effectRef>
          <a:fontRef idx="minor">
            <a:schemeClr val="lt1"/>
          </a:fontRef>
        </p:style>
        <p:txBody>
          <a:bodyPr rtlCol="0" anchor="ctr"/>
          <a:lstStyle/>
          <a:p>
            <a:pPr algn="ctr"/>
            <a:r>
              <a:rPr lang="vi-VN" sz="2000" dirty="0"/>
              <a:t>Bảo vệ, kĩ thuật viên, y tá</a:t>
            </a:r>
            <a:endParaRPr lang="en-US" sz="2000" dirty="0"/>
          </a:p>
        </p:txBody>
      </p:sp>
      <p:sp>
        <p:nvSpPr>
          <p:cNvPr id="22" name="Rounded Rectangle 21"/>
          <p:cNvSpPr/>
          <p:nvPr/>
        </p:nvSpPr>
        <p:spPr>
          <a:xfrm>
            <a:off x="1541224" y="2435123"/>
            <a:ext cx="758537" cy="709174"/>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chemeClr val="bg2"/>
                </a:solidFill>
              </a:rPr>
              <a:t>B</a:t>
            </a:r>
          </a:p>
        </p:txBody>
      </p:sp>
    </p:spTree>
    <p:extLst>
      <p:ext uri="{BB962C8B-B14F-4D97-AF65-F5344CB8AC3E}">
        <p14:creationId xmlns:p14="http://schemas.microsoft.com/office/powerpoint/2010/main" val="953318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anim calcmode="lin" valueType="num">
                                      <p:cBhvr>
                                        <p:cTn id="37" dur="500" fill="hold"/>
                                        <p:tgtEl>
                                          <p:spTgt spid="16"/>
                                        </p:tgtEl>
                                        <p:attrNameLst>
                                          <p:attrName>ppt_x</p:attrName>
                                        </p:attrNameLst>
                                      </p:cBhvr>
                                      <p:tavLst>
                                        <p:tav tm="0">
                                          <p:val>
                                            <p:strVal val="#ppt_x"/>
                                          </p:val>
                                        </p:tav>
                                        <p:tav tm="100000">
                                          <p:val>
                                            <p:strVal val="#ppt_x"/>
                                          </p:val>
                                        </p:tav>
                                      </p:tavLst>
                                    </p:anim>
                                    <p:anim calcmode="lin" valueType="num">
                                      <p:cBhvr>
                                        <p:cTn id="38" dur="5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strVal val="#ppt_x"/>
                                          </p:val>
                                        </p:tav>
                                        <p:tav tm="100000">
                                          <p:val>
                                            <p:strVal val="#ppt_x"/>
                                          </p:val>
                                        </p:tav>
                                      </p:tavLst>
                                    </p:anim>
                                    <p:anim calcmode="lin" valueType="num">
                                      <p:cBhvr>
                                        <p:cTn id="4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anim calcmode="lin" valueType="num">
                                      <p:cBhvr>
                                        <p:cTn id="49" dur="500" fill="hold"/>
                                        <p:tgtEl>
                                          <p:spTgt spid="17"/>
                                        </p:tgtEl>
                                        <p:attrNameLst>
                                          <p:attrName>ppt_x</p:attrName>
                                        </p:attrNameLst>
                                      </p:cBhvr>
                                      <p:tavLst>
                                        <p:tav tm="0">
                                          <p:val>
                                            <p:strVal val="#ppt_x"/>
                                          </p:val>
                                        </p:tav>
                                        <p:tav tm="100000">
                                          <p:val>
                                            <p:strVal val="#ppt_x"/>
                                          </p:val>
                                        </p:tav>
                                      </p:tavLst>
                                    </p:anim>
                                    <p:anim calcmode="lin" valueType="num">
                                      <p:cBhvr>
                                        <p:cTn id="50" dur="5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anim calcmode="lin" valueType="num">
                                      <p:cBhvr>
                                        <p:cTn id="54" dur="500" fill="hold"/>
                                        <p:tgtEl>
                                          <p:spTgt spid="21"/>
                                        </p:tgtEl>
                                        <p:attrNameLst>
                                          <p:attrName>ppt_x</p:attrName>
                                        </p:attrNameLst>
                                      </p:cBhvr>
                                      <p:tavLst>
                                        <p:tav tm="0">
                                          <p:val>
                                            <p:strVal val="#ppt_x"/>
                                          </p:val>
                                        </p:tav>
                                        <p:tav tm="100000">
                                          <p:val>
                                            <p:strVal val="#ppt_x"/>
                                          </p:val>
                                        </p:tav>
                                      </p:tavLst>
                                    </p:anim>
                                    <p:anim calcmode="lin" valueType="num">
                                      <p:cBhvr>
                                        <p:cTn id="55"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8" name="Rectangle 7">
            <a:extLst>
              <a:ext uri="{FF2B5EF4-FFF2-40B4-BE49-F238E27FC236}">
                <a16:creationId xmlns:a16="http://schemas.microsoft.com/office/drawing/2014/main" xmlns="" id="{ADDEC8C0-535F-4F36-86CD-0A5DEFD7E57D}"/>
              </a:ext>
            </a:extLst>
          </p:cNvPr>
          <p:cNvSpPr/>
          <p:nvPr/>
        </p:nvSpPr>
        <p:spPr>
          <a:xfrm>
            <a:off x="6558844" y="393730"/>
            <a:ext cx="285212" cy="2907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F6362873-5440-4392-BB04-6BDE60DC77B9}"/>
              </a:ext>
            </a:extLst>
          </p:cNvPr>
          <p:cNvSpPr/>
          <p:nvPr/>
        </p:nvSpPr>
        <p:spPr>
          <a:xfrm>
            <a:off x="2712209" y="318039"/>
            <a:ext cx="3725333" cy="7328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2">
                    <a:lumMod val="90000"/>
                    <a:lumOff val="10000"/>
                  </a:schemeClr>
                </a:solidFill>
              </a:rPr>
              <a:t>HOẠT ĐỘNG </a:t>
            </a:r>
            <a:r>
              <a:rPr lang="en-US" sz="2400" b="1" dirty="0" smtClean="0">
                <a:solidFill>
                  <a:schemeClr val="bg2">
                    <a:lumMod val="90000"/>
                    <a:lumOff val="10000"/>
                  </a:schemeClr>
                </a:solidFill>
              </a:rPr>
              <a:t>CẶP ĐÔI</a:t>
            </a:r>
            <a:endParaRPr lang="en-US" sz="2400" b="1" dirty="0">
              <a:solidFill>
                <a:schemeClr val="bg2">
                  <a:lumMod val="90000"/>
                  <a:lumOff val="10000"/>
                </a:schemeClr>
              </a:solidFill>
            </a:endParaRPr>
          </a:p>
        </p:txBody>
      </p:sp>
      <p:sp>
        <p:nvSpPr>
          <p:cNvPr id="3" name="Rectangle 2"/>
          <p:cNvSpPr/>
          <p:nvPr/>
        </p:nvSpPr>
        <p:spPr>
          <a:xfrm>
            <a:off x="480696" y="1208890"/>
            <a:ext cx="8455682" cy="450829"/>
          </a:xfrm>
          <a:prstGeom prst="rect">
            <a:avLst/>
          </a:prstGeom>
        </p:spPr>
        <p:txBody>
          <a:bodyPr wrap="square">
            <a:spAutoFit/>
          </a:bodyPr>
          <a:lstStyle/>
          <a:p>
            <a:pPr algn="ctr">
              <a:lnSpc>
                <a:spcPct val="130000"/>
              </a:lnSpc>
              <a:spcBef>
                <a:spcPts val="300"/>
              </a:spcBef>
              <a:spcAft>
                <a:spcPts val="300"/>
              </a:spcAft>
            </a:pPr>
            <a:r>
              <a:rPr lang="nl-NL" sz="2000" dirty="0">
                <a:latin typeface="+mn-lt"/>
                <a:ea typeface="Calibri" panose="020F0502020204030204" pitchFamily="34" charset="0"/>
                <a:cs typeface="Times New Roman" panose="02020603050405020304" pitchFamily="18" charset="0"/>
              </a:rPr>
              <a:t>Đ</a:t>
            </a:r>
            <a:r>
              <a:rPr lang="nl-NL" sz="2000" dirty="0" smtClean="0">
                <a:latin typeface="+mn-lt"/>
                <a:ea typeface="Calibri" panose="020F0502020204030204" pitchFamily="34" charset="0"/>
                <a:cs typeface="Times New Roman" panose="02020603050405020304" pitchFamily="18" charset="0"/>
              </a:rPr>
              <a:t>ọc thông tin, quan sát hình 1.2, </a:t>
            </a:r>
            <a:r>
              <a:rPr lang="nl-NL" sz="2000" dirty="0">
                <a:latin typeface="+mn-lt"/>
                <a:ea typeface="Calibri" panose="020F0502020204030204" pitchFamily="34" charset="0"/>
                <a:cs typeface="Times New Roman" panose="02020603050405020304" pitchFamily="18" charset="0"/>
              </a:rPr>
              <a:t>thảo luận </a:t>
            </a:r>
            <a:r>
              <a:rPr lang="nl-NL" sz="2000" dirty="0" smtClean="0">
                <a:latin typeface="+mn-lt"/>
                <a:ea typeface="Calibri" panose="020F0502020204030204" pitchFamily="34" charset="0"/>
                <a:cs typeface="Times New Roman" panose="02020603050405020304" pitchFamily="18" charset="0"/>
              </a:rPr>
              <a:t>và </a:t>
            </a:r>
            <a:r>
              <a:rPr lang="nl-NL" sz="2000" dirty="0">
                <a:latin typeface="+mn-lt"/>
                <a:ea typeface="Calibri" panose="020F0502020204030204" pitchFamily="34" charset="0"/>
                <a:cs typeface="Times New Roman" panose="02020603050405020304" pitchFamily="18" charset="0"/>
              </a:rPr>
              <a:t>trả lời câu hỏi</a:t>
            </a:r>
            <a:r>
              <a:rPr lang="nl-NL" sz="2000" dirty="0" smtClean="0">
                <a:latin typeface="+mn-lt"/>
                <a:ea typeface="Calibri" panose="020F0502020204030204" pitchFamily="34" charset="0"/>
                <a:cs typeface="Times New Roman" panose="02020603050405020304" pitchFamily="18" charset="0"/>
              </a:rPr>
              <a:t>:</a:t>
            </a:r>
          </a:p>
        </p:txBody>
      </p:sp>
      <p:grpSp>
        <p:nvGrpSpPr>
          <p:cNvPr id="90" name="Google Shape;2270;p32"/>
          <p:cNvGrpSpPr/>
          <p:nvPr/>
        </p:nvGrpSpPr>
        <p:grpSpPr>
          <a:xfrm rot="10326314">
            <a:off x="320014" y="118062"/>
            <a:ext cx="1069051" cy="870281"/>
            <a:chOff x="7573474" y="3466512"/>
            <a:chExt cx="1617164" cy="1316285"/>
          </a:xfrm>
        </p:grpSpPr>
        <p:sp>
          <p:nvSpPr>
            <p:cNvPr id="91" name="Google Shape;2271;p32"/>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72;p32"/>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73;p3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74;p3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75;p3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76;p3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77;p3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78;p3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79;p32"/>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80;p32"/>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81;p3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82;p3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83;p3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84;p3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85;p3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86;p3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87;p3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88;p3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89;p3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90;p3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91;p3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92;p3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93;p3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94;p3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95;p32"/>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96;p32"/>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97;p32"/>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8;p32"/>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99;p32"/>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00;p32"/>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01;p32"/>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02;p32"/>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03;p32"/>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04;p32"/>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05;p32"/>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06;p3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07;p3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308;p3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309;p3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310;p3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311;p3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312;p3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313;p3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314;p3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315;p3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316;p3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317;p3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318;p3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319;p32"/>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flipH="1">
            <a:off x="5897214" y="2077905"/>
            <a:ext cx="2236288" cy="2770176"/>
          </a:xfrm>
          <a:prstGeom prst="rect">
            <a:avLst/>
          </a:prstGeom>
        </p:spPr>
      </p:pic>
      <p:pic>
        <p:nvPicPr>
          <p:cNvPr id="59" name="Picture 58"/>
          <p:cNvPicPr/>
          <p:nvPr/>
        </p:nvPicPr>
        <p:blipFill>
          <a:blip r:embed="rId25">
            <a:extLst>
              <a:ext uri="{28A0092B-C50C-407E-A947-70E740481C1C}">
                <a14:useLocalDpi xmlns:a14="http://schemas.microsoft.com/office/drawing/2010/main" val="0"/>
              </a:ext>
            </a:extLst>
          </a:blip>
          <a:stretch>
            <a:fillRect/>
          </a:stretch>
        </p:blipFill>
        <p:spPr>
          <a:xfrm>
            <a:off x="822610" y="1956462"/>
            <a:ext cx="4445093" cy="2891619"/>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fade">
                                      <p:cBhvr>
                                        <p:cTn id="17" dur="500"/>
                                        <p:tgtEl>
                                          <p:spTgt spid="173"/>
                                        </p:tgtEl>
                                      </p:cBhvr>
                                    </p:animEffect>
                                  </p:childTnLst>
                                </p:cTn>
                              </p:par>
                              <p:par>
                                <p:cTn id="18" presetID="31" presetClass="entr" presetSubtype="0"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 calcmode="lin" valueType="num">
                                      <p:cBhvr>
                                        <p:cTn id="20" dur="500" fill="hold"/>
                                        <p:tgtEl>
                                          <p:spTgt spid="59"/>
                                        </p:tgtEl>
                                        <p:attrNameLst>
                                          <p:attrName>ppt_w</p:attrName>
                                        </p:attrNameLst>
                                      </p:cBhvr>
                                      <p:tavLst>
                                        <p:tav tm="0">
                                          <p:val>
                                            <p:fltVal val="0"/>
                                          </p:val>
                                        </p:tav>
                                        <p:tav tm="100000">
                                          <p:val>
                                            <p:strVal val="#ppt_w"/>
                                          </p:val>
                                        </p:tav>
                                      </p:tavLst>
                                    </p:anim>
                                    <p:anim calcmode="lin" valueType="num">
                                      <p:cBhvr>
                                        <p:cTn id="21" dur="500" fill="hold"/>
                                        <p:tgtEl>
                                          <p:spTgt spid="59"/>
                                        </p:tgtEl>
                                        <p:attrNameLst>
                                          <p:attrName>ppt_h</p:attrName>
                                        </p:attrNameLst>
                                      </p:cBhvr>
                                      <p:tavLst>
                                        <p:tav tm="0">
                                          <p:val>
                                            <p:fltVal val="0"/>
                                          </p:val>
                                        </p:tav>
                                        <p:tav tm="100000">
                                          <p:val>
                                            <p:strVal val="#ppt_h"/>
                                          </p:val>
                                        </p:tav>
                                      </p:tavLst>
                                    </p:anim>
                                    <p:anim calcmode="lin" valueType="num">
                                      <p:cBhvr>
                                        <p:cTn id="22" dur="500" fill="hold"/>
                                        <p:tgtEl>
                                          <p:spTgt spid="59"/>
                                        </p:tgtEl>
                                        <p:attrNameLst>
                                          <p:attrName>style.rotation</p:attrName>
                                        </p:attrNameLst>
                                      </p:cBhvr>
                                      <p:tavLst>
                                        <p:tav tm="0">
                                          <p:val>
                                            <p:fltVal val="90"/>
                                          </p:val>
                                        </p:tav>
                                        <p:tav tm="100000">
                                          <p:val>
                                            <p:fltVal val="0"/>
                                          </p:val>
                                        </p:tav>
                                      </p:tavLst>
                                    </p:anim>
                                    <p:animEffect transition="in" filter="fade">
                                      <p:cBhvr>
                                        <p:cTn id="2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69;p30">
            <a:extLst>
              <a:ext uri="{FF2B5EF4-FFF2-40B4-BE49-F238E27FC236}">
                <a16:creationId xmlns:a16="http://schemas.microsoft.com/office/drawing/2014/main" xmlns="" id="{EEAA9F80-E776-4895-A3ED-F93EC7CFCC30}"/>
              </a:ext>
            </a:extLst>
          </p:cNvPr>
          <p:cNvSpPr txBox="1">
            <a:spLocks noGrp="1"/>
          </p:cNvSpPr>
          <p:nvPr>
            <p:ph type="title"/>
          </p:nvPr>
        </p:nvSpPr>
        <p:spPr>
          <a:xfrm>
            <a:off x="0" y="189826"/>
            <a:ext cx="914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366CA6"/>
                </a:solidFill>
                <a:latin typeface="+mj-lt"/>
              </a:rPr>
              <a:t>VẬN DỤNG</a:t>
            </a:r>
            <a:endParaRPr sz="3200" dirty="0">
              <a:solidFill>
                <a:srgbClr val="366CA6"/>
              </a:solidFill>
              <a:latin typeface="+mj-lt"/>
            </a:endParaRPr>
          </a:p>
        </p:txBody>
      </p:sp>
      <p:sp>
        <p:nvSpPr>
          <p:cNvPr id="8" name="TextBox 7">
            <a:extLst>
              <a:ext uri="{FF2B5EF4-FFF2-40B4-BE49-F238E27FC236}">
                <a16:creationId xmlns:a16="http://schemas.microsoft.com/office/drawing/2014/main" xmlns="" id="{6C7A9F4B-6FA9-4922-AF6B-85A63EF175E2}"/>
              </a:ext>
            </a:extLst>
          </p:cNvPr>
          <p:cNvSpPr txBox="1"/>
          <p:nvPr/>
        </p:nvSpPr>
        <p:spPr>
          <a:xfrm>
            <a:off x="1586429" y="1162023"/>
            <a:ext cx="184731" cy="430887"/>
          </a:xfrm>
          <a:prstGeom prst="rect">
            <a:avLst/>
          </a:prstGeom>
          <a:noFill/>
        </p:spPr>
        <p:txBody>
          <a:bodyPr wrap="none" rtlCol="0">
            <a:spAutoFit/>
          </a:bodyPr>
          <a:lstStyle/>
          <a:p>
            <a:endParaRPr lang="en-US" sz="2200" dirty="0">
              <a:solidFill>
                <a:schemeClr val="tx1">
                  <a:lumMod val="50000"/>
                </a:schemeClr>
              </a:solidFill>
            </a:endParaRPr>
          </a:p>
        </p:txBody>
      </p:sp>
      <p:pic>
        <p:nvPicPr>
          <p:cNvPr id="11" name="Picture 14">
            <a:extLst>
              <a:ext uri="{FF2B5EF4-FFF2-40B4-BE49-F238E27FC236}">
                <a16:creationId xmlns:a16="http://schemas.microsoft.com/office/drawing/2014/main" xmlns="" id="{D073AB75-999E-4A9B-8F15-BCDE7BBC56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931481" y="4049989"/>
            <a:ext cx="817664" cy="944569"/>
          </a:xfrm>
          <a:prstGeom prst="rect">
            <a:avLst/>
          </a:prstGeom>
        </p:spPr>
      </p:pic>
      <p:sp>
        <p:nvSpPr>
          <p:cNvPr id="2" name="Rectangle 1"/>
          <p:cNvSpPr/>
          <p:nvPr/>
        </p:nvSpPr>
        <p:spPr>
          <a:xfrm>
            <a:off x="545523" y="905348"/>
            <a:ext cx="8052954" cy="3570208"/>
          </a:xfrm>
          <a:prstGeom prst="rect">
            <a:avLst/>
          </a:prstGeom>
        </p:spPr>
        <p:txBody>
          <a:bodyPr wrap="square">
            <a:spAutoFit/>
          </a:bodyPr>
          <a:lstStyle/>
          <a:p>
            <a:pPr algn="just">
              <a:lnSpc>
                <a:spcPct val="150000"/>
              </a:lnSpc>
              <a:spcBef>
                <a:spcPts val="300"/>
              </a:spcBef>
              <a:spcAft>
                <a:spcPts val="300"/>
              </a:spcAft>
            </a:pPr>
            <a:r>
              <a:rPr lang="en-US" sz="1800" dirty="0" err="1" smtClean="0">
                <a:latin typeface="+mn-lt"/>
                <a:ea typeface="Times New Roman" panose="02020603050405020304" pitchFamily="18" charset="0"/>
              </a:rPr>
              <a:t>Các</a:t>
            </a:r>
            <a:r>
              <a:rPr lang="en-US" sz="1800" dirty="0" smtClean="0">
                <a:latin typeface="+mn-lt"/>
                <a:ea typeface="Times New Roman" panose="02020603050405020304" pitchFamily="18" charset="0"/>
              </a:rPr>
              <a:t> </a:t>
            </a:r>
            <a:r>
              <a:rPr lang="en-US" sz="1800" dirty="0" err="1" smtClean="0">
                <a:latin typeface="+mn-lt"/>
                <a:ea typeface="Times New Roman" panose="02020603050405020304" pitchFamily="18" charset="0"/>
              </a:rPr>
              <a:t>em</a:t>
            </a:r>
            <a:r>
              <a:rPr lang="en-US" sz="1800" dirty="0" smtClean="0">
                <a:latin typeface="+mn-lt"/>
                <a:ea typeface="Times New Roman" panose="02020603050405020304" pitchFamily="18" charset="0"/>
              </a:rPr>
              <a:t> </a:t>
            </a:r>
            <a:r>
              <a:rPr lang="vi-VN" sz="1800" dirty="0" smtClean="0">
                <a:latin typeface="+mn-lt"/>
                <a:ea typeface="Times New Roman" panose="02020603050405020304" pitchFamily="18" charset="0"/>
              </a:rPr>
              <a:t>chọn </a:t>
            </a:r>
            <a:r>
              <a:rPr lang="vi-VN" sz="1800" dirty="0">
                <a:latin typeface="+mn-lt"/>
                <a:ea typeface="Times New Roman" panose="02020603050405020304" pitchFamily="18" charset="0"/>
              </a:rPr>
              <a:t>một trong hai nhiệm vụ </a:t>
            </a:r>
            <a:r>
              <a:rPr lang="vi-VN" sz="1800" dirty="0" smtClean="0">
                <a:latin typeface="+mn-lt"/>
                <a:ea typeface="Times New Roman" panose="02020603050405020304" pitchFamily="18" charset="0"/>
              </a:rPr>
              <a:t>để </a:t>
            </a:r>
            <a:r>
              <a:rPr lang="vi-VN" sz="1800" dirty="0">
                <a:latin typeface="+mn-lt"/>
                <a:ea typeface="Times New Roman" panose="02020603050405020304" pitchFamily="18" charset="0"/>
              </a:rPr>
              <a:t>thực hiện ngoài giờ học:</a:t>
            </a:r>
            <a:endParaRPr lang="en-US" sz="1800" dirty="0">
              <a:latin typeface="+mn-lt"/>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pPr>
            <a:r>
              <a:rPr lang="vi-VN" sz="1800" b="1" i="1" dirty="0">
                <a:latin typeface="+mn-lt"/>
                <a:ea typeface="Times New Roman" panose="02020603050405020304" pitchFamily="18" charset="0"/>
              </a:rPr>
              <a:t>Nhiệm vụ 1:</a:t>
            </a:r>
            <a:r>
              <a:rPr lang="vi-VN" sz="1800" dirty="0">
                <a:latin typeface="+mn-lt"/>
                <a:ea typeface="Times New Roman" panose="02020603050405020304" pitchFamily="18" charset="0"/>
              </a:rPr>
              <a:t> Trong các nghề liên quan đến công nghệ sinh học, hãy chọn một nghề mà em yêu thích, tìm hiểu và trình bày về: mục tiêu, yêu cầu, cơ hội việc làm, thành tựu, triển vọng trong tương lai của nghề đó.</a:t>
            </a:r>
            <a:endParaRPr lang="en-US" sz="1800" dirty="0">
              <a:latin typeface="+mn-lt"/>
              <a:ea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pPr>
            <a:r>
              <a:rPr lang="vi-VN" sz="1800" b="1" i="1" dirty="0">
                <a:latin typeface="+mn-lt"/>
                <a:ea typeface="Times New Roman" panose="02020603050405020304" pitchFamily="18" charset="0"/>
              </a:rPr>
              <a:t>Nhiệm vụ 2:</a:t>
            </a:r>
            <a:r>
              <a:rPr lang="vi-VN" sz="1800" i="1" dirty="0">
                <a:latin typeface="+mn-lt"/>
                <a:ea typeface="Times New Roman" panose="02020603050405020304" pitchFamily="18" charset="0"/>
              </a:rPr>
              <a:t> </a:t>
            </a:r>
            <a:r>
              <a:rPr lang="vi-VN" sz="1800" dirty="0">
                <a:latin typeface="+mn-lt"/>
                <a:ea typeface="Times New Roman" panose="02020603050405020304" pitchFamily="18" charset="0"/>
              </a:rPr>
              <a:t>Hãy đề xuất ý tưởng về một ứng dụng của sinh học trong tương lai mà em nghĩ sẽ mang lại hiệu quả cao. (Tên ý tưởng; Lĩnh vực ứng dụng; Đối tượng nghiên cứu; Phương pháp, quy trình thực hiện; Hiệu quả mang lại.)</a:t>
            </a:r>
            <a:endParaRPr lang="en-US" sz="1800" dirty="0">
              <a:effectLst/>
              <a:latin typeface="+mn-lt"/>
              <a:ea typeface="Times New Roman" panose="02020603050405020304" pitchFamily="18"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9396" y="-498238"/>
            <a:ext cx="2521527" cy="2521527"/>
          </a:xfrm>
          <a:prstGeom prst="rect">
            <a:avLst/>
          </a:prstGeom>
        </p:spPr>
      </p:pic>
    </p:spTree>
    <p:extLst>
      <p:ext uri="{BB962C8B-B14F-4D97-AF65-F5344CB8AC3E}">
        <p14:creationId xmlns:p14="http://schemas.microsoft.com/office/powerpoint/2010/main" val="222266731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down)">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6C651316-4F22-4053-B542-ED1E935E9F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200000">
            <a:off x="2539349" y="-166414"/>
            <a:ext cx="4065301" cy="6396480"/>
          </a:xfrm>
          <a:prstGeom prst="rect">
            <a:avLst/>
          </a:prstGeom>
        </p:spPr>
      </p:pic>
      <p:sp>
        <p:nvSpPr>
          <p:cNvPr id="5" name="Google Shape;2171;p30">
            <a:extLst>
              <a:ext uri="{FF2B5EF4-FFF2-40B4-BE49-F238E27FC236}">
                <a16:creationId xmlns:a16="http://schemas.microsoft.com/office/drawing/2014/main" xmlns="" id="{0D8F746F-165F-4735-AAB4-A4A611648EE3}"/>
              </a:ext>
            </a:extLst>
          </p:cNvPr>
          <p:cNvSpPr/>
          <p:nvPr/>
        </p:nvSpPr>
        <p:spPr>
          <a:xfrm>
            <a:off x="2198344" y="826969"/>
            <a:ext cx="4747312"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lt2"/>
            </a:solidFill>
            <a:prstDash val="solid"/>
            <a:round/>
            <a:headEnd type="none" w="med" len="med"/>
            <a:tailEnd type="none" w="med" len="med"/>
          </a:ln>
        </p:spPr>
      </p:sp>
      <p:sp>
        <p:nvSpPr>
          <p:cNvPr id="6" name="Google Shape;2169;p30">
            <a:extLst>
              <a:ext uri="{FF2B5EF4-FFF2-40B4-BE49-F238E27FC236}">
                <a16:creationId xmlns:a16="http://schemas.microsoft.com/office/drawing/2014/main" xmlns="" id="{031EE96F-2629-48CE-A710-DE43E44206BD}"/>
              </a:ext>
            </a:extLst>
          </p:cNvPr>
          <p:cNvSpPr txBox="1">
            <a:spLocks noGrp="1"/>
          </p:cNvSpPr>
          <p:nvPr>
            <p:ph type="title"/>
          </p:nvPr>
        </p:nvSpPr>
        <p:spPr>
          <a:xfrm>
            <a:off x="720000" y="192903"/>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366CA6"/>
                </a:solidFill>
                <a:latin typeface="+mj-lt"/>
              </a:rPr>
              <a:t>HƯỚNG DẪN VỀ NHÀ</a:t>
            </a:r>
            <a:endParaRPr sz="3200" dirty="0">
              <a:solidFill>
                <a:srgbClr val="366CA6"/>
              </a:solidFill>
              <a:latin typeface="+mj-lt"/>
            </a:endParaRPr>
          </a:p>
        </p:txBody>
      </p:sp>
      <p:sp>
        <p:nvSpPr>
          <p:cNvPr id="7" name="TextBox 6">
            <a:extLst>
              <a:ext uri="{FF2B5EF4-FFF2-40B4-BE49-F238E27FC236}">
                <a16:creationId xmlns:a16="http://schemas.microsoft.com/office/drawing/2014/main" xmlns="" id="{83DAC6BB-74A5-4386-BCB9-55CEEA4E2BBD}"/>
              </a:ext>
            </a:extLst>
          </p:cNvPr>
          <p:cNvSpPr txBox="1"/>
          <p:nvPr/>
        </p:nvSpPr>
        <p:spPr>
          <a:xfrm>
            <a:off x="1647357" y="1507896"/>
            <a:ext cx="5849284" cy="193899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dirty="0"/>
              <a:t>Ôn lại kiến thức đã học.</a:t>
            </a:r>
            <a:endParaRPr lang="en-US" sz="2000" dirty="0"/>
          </a:p>
          <a:p>
            <a:pPr marL="342900" indent="-342900" algn="just">
              <a:lnSpc>
                <a:spcPct val="150000"/>
              </a:lnSpc>
              <a:buFont typeface="Arial" panose="020B0604020202020204" pitchFamily="34" charset="0"/>
              <a:buChar char="•"/>
            </a:pPr>
            <a:r>
              <a:rPr lang="vi-VN" sz="2000" dirty="0" smtClean="0"/>
              <a:t>Làm </a:t>
            </a:r>
            <a:r>
              <a:rPr lang="vi-VN" sz="2000" dirty="0"/>
              <a:t>bài tập trong Sách bài tập Sinh học 10.</a:t>
            </a:r>
            <a:endParaRPr lang="en-US" sz="2000" dirty="0"/>
          </a:p>
          <a:p>
            <a:pPr marL="342900" indent="-342900" algn="just">
              <a:lnSpc>
                <a:spcPct val="150000"/>
              </a:lnSpc>
              <a:buFont typeface="Arial" panose="020B0604020202020204" pitchFamily="34" charset="0"/>
              <a:buChar char="•"/>
            </a:pPr>
            <a:r>
              <a:rPr lang="vi-VN" sz="2000" dirty="0" smtClean="0"/>
              <a:t>Đọc </a:t>
            </a:r>
            <a:r>
              <a:rPr lang="vi-VN" sz="2000" dirty="0"/>
              <a:t>và tìm hiểu trước </a:t>
            </a:r>
            <a:r>
              <a:rPr lang="vi-VN" sz="2000" i="1" dirty="0"/>
              <a:t>Bài 2: Các phương pháp nghiên cứu và học tập môn sinh học.</a:t>
            </a:r>
            <a:endParaRPr lang="en-US" sz="2000" dirty="0"/>
          </a:p>
        </p:txBody>
      </p:sp>
      <p:pic>
        <p:nvPicPr>
          <p:cNvPr id="8" name="Picture 13">
            <a:extLst>
              <a:ext uri="{FF2B5EF4-FFF2-40B4-BE49-F238E27FC236}">
                <a16:creationId xmlns:a16="http://schemas.microsoft.com/office/drawing/2014/main" xmlns="" id="{DBB19619-8CD4-4114-BB14-3DA975FA6E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642851" y="2952803"/>
            <a:ext cx="1393705" cy="2111674"/>
          </a:xfrm>
          <a:prstGeom prst="rect">
            <a:avLst/>
          </a:prstGeom>
        </p:spPr>
      </p:pic>
      <p:pic>
        <p:nvPicPr>
          <p:cNvPr id="5122" name="Picture 2" descr="https://o.remove.bg/downloads/d6e28c33-68ef-491c-8252-df1363a659ea/image-removebg-previ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35706" y="3776729"/>
            <a:ext cx="1423301" cy="1287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794831"/>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fade">
                                      <p:cBhvr>
                                        <p:cTn id="23" dur="500"/>
                                        <p:tgtEl>
                                          <p:spTgt spid="5122"/>
                                        </p:tgtEl>
                                      </p:cBhvr>
                                    </p:animEffect>
                                    <p:anim calcmode="lin" valueType="num">
                                      <p:cBhvr>
                                        <p:cTn id="24" dur="500" fill="hold"/>
                                        <p:tgtEl>
                                          <p:spTgt spid="5122"/>
                                        </p:tgtEl>
                                        <p:attrNameLst>
                                          <p:attrName>ppt_x</p:attrName>
                                        </p:attrNameLst>
                                      </p:cBhvr>
                                      <p:tavLst>
                                        <p:tav tm="0">
                                          <p:val>
                                            <p:strVal val="#ppt_x"/>
                                          </p:val>
                                        </p:tav>
                                        <p:tav tm="100000">
                                          <p:val>
                                            <p:strVal val="#ppt_x"/>
                                          </p:val>
                                        </p:tav>
                                      </p:tavLst>
                                    </p:anim>
                                    <p:anim calcmode="lin" valueType="num">
                                      <p:cBhvr>
                                        <p:cTn id="25" dur="5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500"/>
                                        <p:tgtEl>
                                          <p:spTgt spid="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grpSp>
        <p:nvGrpSpPr>
          <p:cNvPr id="1955" name="Google Shape;1955;p29"/>
          <p:cNvGrpSpPr/>
          <p:nvPr/>
        </p:nvGrpSpPr>
        <p:grpSpPr>
          <a:xfrm rot="184597">
            <a:off x="190164" y="549264"/>
            <a:ext cx="8763524" cy="4047466"/>
            <a:chOff x="1101517" y="683630"/>
            <a:chExt cx="6940168" cy="3765835"/>
          </a:xfrm>
        </p:grpSpPr>
        <p:sp>
          <p:nvSpPr>
            <p:cNvPr id="1956" name="Google Shape;1956;p29"/>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7" name="Google Shape;1957;p29"/>
            <p:cNvGrpSpPr/>
            <p:nvPr/>
          </p:nvGrpSpPr>
          <p:grpSpPr>
            <a:xfrm rot="-175133">
              <a:off x="1101517" y="692826"/>
              <a:ext cx="6939298" cy="3756639"/>
              <a:chOff x="208478" y="211290"/>
              <a:chExt cx="8725035" cy="4723360"/>
            </a:xfrm>
          </p:grpSpPr>
          <p:sp>
            <p:nvSpPr>
              <p:cNvPr id="1958" name="Google Shape;1958;p29"/>
              <p:cNvSpPr/>
              <p:nvPr/>
            </p:nvSpPr>
            <p:spPr>
              <a:xfrm>
                <a:off x="208478" y="21129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59" name="Google Shape;1959;p29"/>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960" name="Google Shape;1960;p29"/>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961" name="Google Shape;1961;p29"/>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9"/>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9"/>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9"/>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9"/>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9"/>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64" name="Google Shape;2064;p29"/>
          <p:cNvGrpSpPr/>
          <p:nvPr/>
        </p:nvGrpSpPr>
        <p:grpSpPr>
          <a:xfrm rot="14775810">
            <a:off x="1465130" y="584711"/>
            <a:ext cx="1069070" cy="870226"/>
            <a:chOff x="7573474" y="3466512"/>
            <a:chExt cx="1617164" cy="1316285"/>
          </a:xfrm>
        </p:grpSpPr>
        <p:sp>
          <p:nvSpPr>
            <p:cNvPr id="2065" name="Google Shape;2065;p29"/>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9"/>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9"/>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9"/>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9"/>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9"/>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9"/>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9"/>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9"/>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9"/>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9"/>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9"/>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9"/>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9"/>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9"/>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9"/>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29"/>
          <p:cNvGrpSpPr/>
          <p:nvPr/>
        </p:nvGrpSpPr>
        <p:grpSpPr>
          <a:xfrm rot="20486088">
            <a:off x="6858953" y="3874711"/>
            <a:ext cx="877243" cy="769044"/>
            <a:chOff x="3656813" y="4101238"/>
            <a:chExt cx="877250" cy="769050"/>
          </a:xfrm>
        </p:grpSpPr>
        <p:sp>
          <p:nvSpPr>
            <p:cNvPr id="2115" name="Google Shape;2115;p29"/>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9"/>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9"/>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9"/>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9"/>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9"/>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9"/>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9"/>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9"/>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9"/>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9"/>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9"/>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9"/>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9"/>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9"/>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9"/>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9"/>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9"/>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9"/>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9"/>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9"/>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9"/>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9"/>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9"/>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9"/>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9"/>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9"/>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9"/>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9"/>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9"/>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5" name="Google Shape;2145;p29"/>
          <p:cNvGrpSpPr/>
          <p:nvPr/>
        </p:nvGrpSpPr>
        <p:grpSpPr>
          <a:xfrm rot="-2370016">
            <a:off x="7106635" y="183092"/>
            <a:ext cx="507304" cy="595543"/>
            <a:chOff x="780782" y="766491"/>
            <a:chExt cx="713278" cy="837344"/>
          </a:xfrm>
        </p:grpSpPr>
        <p:sp>
          <p:nvSpPr>
            <p:cNvPr id="2146" name="Google Shape;2146;p29"/>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9"/>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9"/>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9"/>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9"/>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9"/>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9"/>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9"/>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9"/>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9"/>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9"/>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9"/>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9"/>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9"/>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9"/>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9"/>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9"/>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9"/>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9"/>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xmlns="" id="{764672E9-8F00-41FB-BAB9-C861C469277F}"/>
              </a:ext>
            </a:extLst>
          </p:cNvPr>
          <p:cNvSpPr/>
          <p:nvPr/>
        </p:nvSpPr>
        <p:spPr>
          <a:xfrm flipH="1">
            <a:off x="504475" y="561647"/>
            <a:ext cx="128226" cy="40307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7" name="Google Shape;1967;p29"/>
          <p:cNvSpPr txBox="1">
            <a:spLocks noGrp="1"/>
          </p:cNvSpPr>
          <p:nvPr>
            <p:ph type="ctrTitle"/>
          </p:nvPr>
        </p:nvSpPr>
        <p:spPr>
          <a:xfrm rot="21594080">
            <a:off x="260985" y="1414608"/>
            <a:ext cx="8620262" cy="232167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4400" dirty="0">
                <a:solidFill>
                  <a:srgbClr val="366CA6"/>
                </a:solidFill>
                <a:latin typeface="+mj-lt"/>
              </a:rPr>
              <a:t>CẢM ƠN CÁC EM ĐÃ </a:t>
            </a:r>
            <a:r>
              <a:rPr lang="en" sz="4400" dirty="0" smtClean="0">
                <a:solidFill>
                  <a:srgbClr val="366CA6"/>
                </a:solidFill>
                <a:latin typeface="+mj-lt"/>
              </a:rPr>
              <a:t>CHÚ Ý LẮNG </a:t>
            </a:r>
            <a:r>
              <a:rPr lang="en" sz="4400" dirty="0">
                <a:solidFill>
                  <a:srgbClr val="366CA6"/>
                </a:solidFill>
                <a:latin typeface="+mj-lt"/>
              </a:rPr>
              <a:t>NGHE BÀI </a:t>
            </a:r>
            <a:r>
              <a:rPr lang="en" sz="4400" dirty="0" smtClean="0">
                <a:solidFill>
                  <a:srgbClr val="366CA6"/>
                </a:solidFill>
                <a:latin typeface="+mj-lt"/>
              </a:rPr>
              <a:t>GIẢNG!</a:t>
            </a:r>
            <a:endParaRPr sz="4400" dirty="0">
              <a:solidFill>
                <a:srgbClr val="FA4843"/>
              </a:solidFill>
              <a:latin typeface="+mj-lt"/>
              <a:ea typeface="Nanum Pen Script"/>
              <a:cs typeface="Nanum Pen Script"/>
              <a:sym typeface="Nanum Pen Script"/>
            </a:endParaRPr>
          </a:p>
        </p:txBody>
      </p:sp>
    </p:spTree>
    <p:extLst>
      <p:ext uri="{BB962C8B-B14F-4D97-AF65-F5344CB8AC3E}">
        <p14:creationId xmlns:p14="http://schemas.microsoft.com/office/powerpoint/2010/main" val="2235353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67"/>
                                        </p:tgtEl>
                                        <p:attrNameLst>
                                          <p:attrName>style.visibility</p:attrName>
                                        </p:attrNameLst>
                                      </p:cBhvr>
                                      <p:to>
                                        <p:strVal val="visible"/>
                                      </p:to>
                                    </p:set>
                                    <p:animEffect transition="in" filter="circle(in)">
                                      <p:cBhvr>
                                        <p:cTn id="7" dur="500"/>
                                        <p:tgtEl>
                                          <p:spTgt spid="1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1"/>
        <p:cNvGrpSpPr/>
        <p:nvPr/>
      </p:nvGrpSpPr>
      <p:grpSpPr>
        <a:xfrm>
          <a:off x="0" y="0"/>
          <a:ext cx="0" cy="0"/>
          <a:chOff x="0" y="0"/>
          <a:chExt cx="0" cy="0"/>
        </a:xfrm>
      </p:grpSpPr>
      <p:sp>
        <p:nvSpPr>
          <p:cNvPr id="17" name="Rectangle 2">
            <a:extLst>
              <a:ext uri="{FF2B5EF4-FFF2-40B4-BE49-F238E27FC236}">
                <a16:creationId xmlns:a16="http://schemas.microsoft.com/office/drawing/2014/main" xmlns="" id="{576F6272-4759-4579-8B8F-5C60F20CF1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Rounded Corners 8">
            <a:extLst>
              <a:ext uri="{FF2B5EF4-FFF2-40B4-BE49-F238E27FC236}">
                <a16:creationId xmlns:a16="http://schemas.microsoft.com/office/drawing/2014/main" xmlns="" id="{F6362873-5440-4392-BB04-6BDE60DC77B9}"/>
              </a:ext>
            </a:extLst>
          </p:cNvPr>
          <p:cNvSpPr/>
          <p:nvPr/>
        </p:nvSpPr>
        <p:spPr>
          <a:xfrm>
            <a:off x="2712209" y="318039"/>
            <a:ext cx="3725333" cy="7328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2">
                    <a:lumMod val="90000"/>
                    <a:lumOff val="10000"/>
                  </a:schemeClr>
                </a:solidFill>
              </a:rPr>
              <a:t>HOẠT ĐỘNG </a:t>
            </a:r>
            <a:r>
              <a:rPr lang="en-US" sz="2400" b="1" dirty="0" smtClean="0">
                <a:solidFill>
                  <a:schemeClr val="bg2">
                    <a:lumMod val="90000"/>
                    <a:lumOff val="10000"/>
                  </a:schemeClr>
                </a:solidFill>
              </a:rPr>
              <a:t>CẶP ĐÔI</a:t>
            </a:r>
            <a:endParaRPr lang="en-US" sz="2400" b="1" dirty="0">
              <a:solidFill>
                <a:schemeClr val="bg2">
                  <a:lumMod val="90000"/>
                  <a:lumOff val="10000"/>
                </a:schemeClr>
              </a:solidFill>
            </a:endParaRPr>
          </a:p>
        </p:txBody>
      </p:sp>
      <p:pic>
        <p:nvPicPr>
          <p:cNvPr id="7" name="Picture 2" descr="https://o.remove.bg/downloads/352504d8-9224-49be-9ac1-40b8f65e7095/image-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30" y="181557"/>
            <a:ext cx="992207" cy="6823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o.remove.bg/downloads/18d7a898-5132-4827-8048-3e36bbd8c858/image-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5488" y="2448214"/>
            <a:ext cx="739911" cy="8393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2648" y="1181943"/>
            <a:ext cx="7498703" cy="3871829"/>
          </a:xfrm>
          <a:prstGeom prst="rect">
            <a:avLst/>
          </a:prstGeom>
        </p:spPr>
        <p:txBody>
          <a:bodyPr wrap="square">
            <a:spAutoFit/>
          </a:bodyPr>
          <a:lstStyle/>
          <a:p>
            <a:pPr algn="just">
              <a:lnSpc>
                <a:spcPct val="130000"/>
              </a:lnSpc>
              <a:spcBef>
                <a:spcPts val="300"/>
              </a:spcBef>
              <a:spcAft>
                <a:spcPts val="300"/>
              </a:spcAft>
            </a:pPr>
            <a:r>
              <a:rPr lang="vi-VN" sz="1800" b="1" dirty="0">
                <a:latin typeface="+mn-lt"/>
                <a:ea typeface="Times New Roman" panose="02020603050405020304" pitchFamily="18" charset="0"/>
              </a:rPr>
              <a:t>1.</a:t>
            </a:r>
            <a:r>
              <a:rPr lang="vi-VN" sz="1800" dirty="0">
                <a:latin typeface="+mn-lt"/>
                <a:ea typeface="Times New Roman" panose="02020603050405020304" pitchFamily="18" charset="0"/>
              </a:rPr>
              <a:t> Đặt </a:t>
            </a:r>
            <a:r>
              <a:rPr lang="vi-VN" sz="1800" dirty="0" smtClean="0">
                <a:latin typeface="+mn-lt"/>
                <a:ea typeface="Times New Roman" panose="02020603050405020304" pitchFamily="18" charset="0"/>
              </a:rPr>
              <a:t>các </a:t>
            </a:r>
            <a:r>
              <a:rPr lang="vi-VN" sz="1800" dirty="0">
                <a:latin typeface="+mn-lt"/>
                <a:ea typeface="Times New Roman" panose="02020603050405020304" pitchFamily="18" charset="0"/>
              </a:rPr>
              <a:t>câu hỏi liên quan đến hiện tượng trong Hình 1.2. </a:t>
            </a:r>
            <a:endParaRPr lang="en-US" sz="1800" dirty="0">
              <a:latin typeface="+mn-lt"/>
              <a:ea typeface="Times New Roman" panose="02020603050405020304" pitchFamily="18" charset="0"/>
            </a:endParaRPr>
          </a:p>
          <a:p>
            <a:pPr algn="just">
              <a:lnSpc>
                <a:spcPct val="130000"/>
              </a:lnSpc>
              <a:spcBef>
                <a:spcPts val="300"/>
              </a:spcBef>
              <a:spcAft>
                <a:spcPts val="300"/>
              </a:spcAft>
            </a:pPr>
            <a:r>
              <a:rPr lang="vi-VN" sz="1800" dirty="0">
                <a:latin typeface="+mn-lt"/>
                <a:ea typeface="Times New Roman" panose="02020603050405020304" pitchFamily="18" charset="0"/>
              </a:rPr>
              <a:t>Ví dụ:</a:t>
            </a:r>
            <a:endParaRPr lang="en-US" sz="1800" dirty="0">
              <a:latin typeface="+mn-lt"/>
              <a:ea typeface="Times New Roman" panose="02020603050405020304" pitchFamily="18" charset="0"/>
            </a:endParaRPr>
          </a:p>
          <a:p>
            <a:pPr marL="285750" indent="-285750" algn="just">
              <a:lnSpc>
                <a:spcPct val="130000"/>
              </a:lnSpc>
              <a:spcBef>
                <a:spcPts val="300"/>
              </a:spcBef>
              <a:spcAft>
                <a:spcPts val="300"/>
              </a:spcAft>
              <a:buFont typeface="Arial" panose="020B0604020202020204" pitchFamily="34" charset="0"/>
              <a:buChar char="•"/>
            </a:pPr>
            <a:r>
              <a:rPr lang="vi-VN" sz="1800" dirty="0" smtClean="0">
                <a:latin typeface="+mn-lt"/>
                <a:ea typeface="Times New Roman" panose="02020603050405020304" pitchFamily="18" charset="0"/>
              </a:rPr>
              <a:t>Bướm </a:t>
            </a:r>
            <a:r>
              <a:rPr lang="vi-VN" sz="1800" dirty="0">
                <a:latin typeface="+mn-lt"/>
                <a:ea typeface="Times New Roman" panose="02020603050405020304" pitchFamily="18" charset="0"/>
              </a:rPr>
              <a:t>hút một hoa bằng cách nào?</a:t>
            </a:r>
            <a:endParaRPr lang="en-US" sz="1800" dirty="0">
              <a:latin typeface="+mn-lt"/>
              <a:ea typeface="Times New Roman" panose="02020603050405020304" pitchFamily="18" charset="0"/>
            </a:endParaRPr>
          </a:p>
          <a:p>
            <a:pPr marL="285750" indent="-285750" algn="just">
              <a:lnSpc>
                <a:spcPct val="130000"/>
              </a:lnSpc>
              <a:spcBef>
                <a:spcPts val="300"/>
              </a:spcBef>
              <a:spcAft>
                <a:spcPts val="300"/>
              </a:spcAft>
              <a:buFont typeface="Arial" panose="020B0604020202020204" pitchFamily="34" charset="0"/>
              <a:buChar char="•"/>
            </a:pPr>
            <a:r>
              <a:rPr lang="vi-VN" sz="1800" dirty="0" smtClean="0">
                <a:latin typeface="+mn-lt"/>
                <a:ea typeface="Times New Roman" panose="02020603050405020304" pitchFamily="18" charset="0"/>
              </a:rPr>
              <a:t>Bướm </a:t>
            </a:r>
            <a:r>
              <a:rPr lang="vi-VN" sz="1800" dirty="0">
                <a:latin typeface="+mn-lt"/>
                <a:ea typeface="Times New Roman" panose="02020603050405020304" pitchFamily="18" charset="0"/>
              </a:rPr>
              <a:t>và thực vật có mối quan hệ với nhau như thế nào?</a:t>
            </a:r>
            <a:endParaRPr lang="en-US" sz="1800" dirty="0">
              <a:latin typeface="+mn-lt"/>
              <a:ea typeface="Times New Roman" panose="02020603050405020304" pitchFamily="18" charset="0"/>
            </a:endParaRPr>
          </a:p>
          <a:p>
            <a:pPr marL="285750" indent="-285750" algn="just">
              <a:lnSpc>
                <a:spcPct val="130000"/>
              </a:lnSpc>
              <a:spcBef>
                <a:spcPts val="300"/>
              </a:spcBef>
              <a:spcAft>
                <a:spcPts val="300"/>
              </a:spcAft>
              <a:buFont typeface="Arial" panose="020B0604020202020204" pitchFamily="34" charset="0"/>
              <a:buChar char="•"/>
            </a:pPr>
            <a:r>
              <a:rPr lang="vi-VN" sz="1800" dirty="0" smtClean="0">
                <a:latin typeface="+mn-lt"/>
                <a:ea typeface="Times New Roman" panose="02020603050405020304" pitchFamily="18" charset="0"/>
              </a:rPr>
              <a:t>Bộ </a:t>
            </a:r>
            <a:r>
              <a:rPr lang="vi-VN" sz="1800" dirty="0">
                <a:latin typeface="+mn-lt"/>
                <a:ea typeface="Times New Roman" panose="02020603050405020304" pitchFamily="18" charset="0"/>
              </a:rPr>
              <a:t>phận nào giúp bướm di chuyển?</a:t>
            </a:r>
            <a:endParaRPr lang="en-US" sz="1800" dirty="0">
              <a:latin typeface="+mn-lt"/>
              <a:ea typeface="Times New Roman" panose="02020603050405020304" pitchFamily="18" charset="0"/>
            </a:endParaRPr>
          </a:p>
          <a:p>
            <a:pPr marL="285750" indent="-285750" algn="just">
              <a:lnSpc>
                <a:spcPct val="130000"/>
              </a:lnSpc>
              <a:spcBef>
                <a:spcPts val="300"/>
              </a:spcBef>
              <a:spcAft>
                <a:spcPts val="300"/>
              </a:spcAft>
              <a:buFont typeface="Arial" panose="020B0604020202020204" pitchFamily="34" charset="0"/>
              <a:buChar char="•"/>
            </a:pPr>
            <a:r>
              <a:rPr lang="vi-VN" sz="1800" dirty="0" smtClean="0">
                <a:latin typeface="+mn-lt"/>
                <a:ea typeface="Times New Roman" panose="02020603050405020304" pitchFamily="18" charset="0"/>
              </a:rPr>
              <a:t>Nhờ </a:t>
            </a:r>
            <a:r>
              <a:rPr lang="vi-VN" sz="1800" dirty="0">
                <a:latin typeface="+mn-lt"/>
                <a:ea typeface="Times New Roman" panose="02020603050405020304" pitchFamily="18" charset="0"/>
              </a:rPr>
              <a:t>đâu mà bướm có thể tiêu hoá được mật hoa?</a:t>
            </a:r>
            <a:endParaRPr lang="en-US" sz="1800" dirty="0">
              <a:latin typeface="+mn-lt"/>
              <a:ea typeface="Times New Roman" panose="02020603050405020304" pitchFamily="18" charset="0"/>
            </a:endParaRPr>
          </a:p>
          <a:p>
            <a:pPr marL="285750" indent="-285750" algn="just">
              <a:lnSpc>
                <a:spcPct val="130000"/>
              </a:lnSpc>
              <a:spcBef>
                <a:spcPts val="300"/>
              </a:spcBef>
              <a:spcAft>
                <a:spcPts val="300"/>
              </a:spcAft>
              <a:buFont typeface="Arial" panose="020B0604020202020204" pitchFamily="34" charset="0"/>
              <a:buChar char="•"/>
            </a:pPr>
            <a:r>
              <a:rPr lang="vi-VN" sz="1800" dirty="0" smtClean="0">
                <a:latin typeface="+mn-lt"/>
                <a:ea typeface="Times New Roman" panose="02020603050405020304" pitchFamily="18" charset="0"/>
              </a:rPr>
              <a:t>Các </a:t>
            </a:r>
            <a:r>
              <a:rPr lang="vi-VN" sz="1800" dirty="0">
                <a:latin typeface="+mn-lt"/>
                <a:ea typeface="Times New Roman" panose="02020603050405020304" pitchFamily="18" charset="0"/>
              </a:rPr>
              <a:t>yếu tố của môi trường có ảnh hưởng như thế nào đến quá trình sinh trưởng và phát triển của hoa và bướm?</a:t>
            </a:r>
            <a:endParaRPr lang="en-US" sz="1800" dirty="0">
              <a:latin typeface="+mn-lt"/>
              <a:ea typeface="Times New Roman" panose="02020603050405020304" pitchFamily="18" charset="0"/>
            </a:endParaRPr>
          </a:p>
          <a:p>
            <a:pPr marL="285750" indent="-285750" algn="just">
              <a:lnSpc>
                <a:spcPct val="130000"/>
              </a:lnSpc>
              <a:spcBef>
                <a:spcPts val="300"/>
              </a:spcBef>
              <a:spcAft>
                <a:spcPts val="300"/>
              </a:spcAft>
              <a:buFont typeface="Arial" panose="020B0604020202020204" pitchFamily="34" charset="0"/>
              <a:buChar char="•"/>
            </a:pPr>
            <a:r>
              <a:rPr lang="vi-VN" sz="1800" dirty="0" smtClean="0">
                <a:latin typeface="+mn-lt"/>
                <a:ea typeface="Times New Roman" panose="02020603050405020304" pitchFamily="18" charset="0"/>
              </a:rPr>
              <a:t>Tại </a:t>
            </a:r>
            <a:r>
              <a:rPr lang="vi-VN" sz="1800" dirty="0">
                <a:latin typeface="+mn-lt"/>
                <a:ea typeface="Times New Roman" panose="02020603050405020304" pitchFamily="18" charset="0"/>
              </a:rPr>
              <a:t>sao thực vật có hoa tiến hoá nhất?</a:t>
            </a:r>
            <a:endParaRPr lang="en-US" sz="1800" dirty="0">
              <a:latin typeface="+mn-lt"/>
              <a:ea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down)">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wipe(down)">
                                      <p:cBhvr>
                                        <p:cTn id="29" dur="500"/>
                                        <p:tgtEl>
                                          <p:spTgt spid="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wipe(down)">
                                      <p:cBhvr>
                                        <p:cTn id="34" dur="500"/>
                                        <p:tgtEl>
                                          <p:spTgt spid="2">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wipe(down)">
                                      <p:cBhvr>
                                        <p:cTn id="39" dur="500"/>
                                        <p:tgtEl>
                                          <p:spTgt spid="2">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Effect transition="in" filter="wipe(down)">
                                      <p:cBhvr>
                                        <p:cTn id="4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2"/>
        <p:cNvGrpSpPr/>
        <p:nvPr/>
      </p:nvGrpSpPr>
      <p:grpSpPr>
        <a:xfrm>
          <a:off x="0" y="0"/>
          <a:ext cx="0" cy="0"/>
          <a:chOff x="0" y="0"/>
          <a:chExt cx="0" cy="0"/>
        </a:xfrm>
      </p:grpSpPr>
      <p:sp>
        <p:nvSpPr>
          <p:cNvPr id="126" name="Rectangle 2">
            <a:extLst>
              <a:ext uri="{FF2B5EF4-FFF2-40B4-BE49-F238E27FC236}">
                <a16:creationId xmlns:a16="http://schemas.microsoft.com/office/drawing/2014/main" xmlns="" id="{04E0CC12-F8AA-433B-B637-B9380C5AA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Rounded Corners 8">
            <a:extLst>
              <a:ext uri="{FF2B5EF4-FFF2-40B4-BE49-F238E27FC236}">
                <a16:creationId xmlns:a16="http://schemas.microsoft.com/office/drawing/2014/main" xmlns="" id="{F6362873-5440-4392-BB04-6BDE60DC77B9}"/>
              </a:ext>
            </a:extLst>
          </p:cNvPr>
          <p:cNvSpPr/>
          <p:nvPr/>
        </p:nvSpPr>
        <p:spPr>
          <a:xfrm>
            <a:off x="2712209" y="318039"/>
            <a:ext cx="3725333" cy="7328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2">
                    <a:lumMod val="90000"/>
                    <a:lumOff val="10000"/>
                  </a:schemeClr>
                </a:solidFill>
              </a:rPr>
              <a:t>HOẠT ĐỘNG </a:t>
            </a:r>
            <a:r>
              <a:rPr lang="en-US" sz="2400" b="1" dirty="0" smtClean="0">
                <a:solidFill>
                  <a:schemeClr val="bg2">
                    <a:lumMod val="90000"/>
                    <a:lumOff val="10000"/>
                  </a:schemeClr>
                </a:solidFill>
              </a:rPr>
              <a:t>CẶP ĐÔI</a:t>
            </a:r>
            <a:endParaRPr lang="en-US" sz="2400" b="1" dirty="0">
              <a:solidFill>
                <a:schemeClr val="bg2">
                  <a:lumMod val="90000"/>
                  <a:lumOff val="10000"/>
                </a:schemeClr>
              </a:solidFill>
            </a:endParaRPr>
          </a:p>
        </p:txBody>
      </p:sp>
      <p:sp>
        <p:nvSpPr>
          <p:cNvPr id="2" name="Rectangle 1"/>
          <p:cNvSpPr/>
          <p:nvPr/>
        </p:nvSpPr>
        <p:spPr>
          <a:xfrm>
            <a:off x="702792" y="1258670"/>
            <a:ext cx="5133109" cy="3708708"/>
          </a:xfrm>
          <a:prstGeom prst="rect">
            <a:avLst/>
          </a:prstGeom>
        </p:spPr>
        <p:txBody>
          <a:bodyPr wrap="square">
            <a:spAutoFit/>
          </a:bodyPr>
          <a:lstStyle/>
          <a:p>
            <a:pPr algn="just">
              <a:lnSpc>
                <a:spcPct val="150000"/>
              </a:lnSpc>
              <a:spcBef>
                <a:spcPts val="300"/>
              </a:spcBef>
              <a:spcAft>
                <a:spcPts val="300"/>
              </a:spcAft>
            </a:pPr>
            <a:r>
              <a:rPr lang="vi-VN" sz="2000" b="1" dirty="0">
                <a:latin typeface="+mn-lt"/>
                <a:ea typeface="Times New Roman" panose="02020603050405020304" pitchFamily="18" charset="0"/>
              </a:rPr>
              <a:t>2.</a:t>
            </a:r>
            <a:r>
              <a:rPr lang="vi-VN" sz="2000" dirty="0">
                <a:latin typeface="+mn-lt"/>
                <a:ea typeface="Times New Roman" panose="02020603050405020304" pitchFamily="18" charset="0"/>
              </a:rPr>
              <a:t> Sắp xếp các câu hỏi đã đặt ra vào những nội dung sau:</a:t>
            </a:r>
            <a:endParaRPr lang="en-US" sz="2000" dirty="0">
              <a:latin typeface="+mn-lt"/>
              <a:ea typeface="Times New Roman" panose="02020603050405020304" pitchFamily="18" charset="0"/>
            </a:endParaRPr>
          </a:p>
          <a:p>
            <a:pPr algn="just">
              <a:lnSpc>
                <a:spcPct val="150000"/>
              </a:lnSpc>
              <a:spcBef>
                <a:spcPts val="300"/>
              </a:spcBef>
              <a:spcAft>
                <a:spcPts val="300"/>
              </a:spcAft>
            </a:pPr>
            <a:r>
              <a:rPr lang="vi-VN" sz="2000" dirty="0">
                <a:latin typeface="+mn-lt"/>
                <a:ea typeface="Times New Roman" panose="02020603050405020304" pitchFamily="18" charset="0"/>
              </a:rPr>
              <a:t>a) Hình thái và cấu tạo cơ thể</a:t>
            </a:r>
            <a:endParaRPr lang="en-US" sz="2000" dirty="0">
              <a:latin typeface="+mn-lt"/>
              <a:ea typeface="Times New Roman" panose="02020603050405020304" pitchFamily="18" charset="0"/>
            </a:endParaRPr>
          </a:p>
          <a:p>
            <a:pPr algn="just">
              <a:lnSpc>
                <a:spcPct val="150000"/>
              </a:lnSpc>
              <a:spcBef>
                <a:spcPts val="300"/>
              </a:spcBef>
              <a:spcAft>
                <a:spcPts val="300"/>
              </a:spcAft>
            </a:pPr>
            <a:r>
              <a:rPr lang="vi-VN" sz="2000" dirty="0">
                <a:latin typeface="+mn-lt"/>
                <a:ea typeface="Times New Roman" panose="02020603050405020304" pitchFamily="18" charset="0"/>
              </a:rPr>
              <a:t>b) Hoạt động chức năng của cơ thể</a:t>
            </a:r>
            <a:endParaRPr lang="en-US" sz="2000" dirty="0">
              <a:latin typeface="+mn-lt"/>
              <a:ea typeface="Times New Roman" panose="02020603050405020304" pitchFamily="18" charset="0"/>
            </a:endParaRPr>
          </a:p>
          <a:p>
            <a:pPr algn="just">
              <a:lnSpc>
                <a:spcPct val="150000"/>
              </a:lnSpc>
              <a:spcBef>
                <a:spcPts val="300"/>
              </a:spcBef>
              <a:spcAft>
                <a:spcPts val="300"/>
              </a:spcAft>
            </a:pPr>
            <a:r>
              <a:rPr lang="vi-VN" sz="2000" dirty="0">
                <a:latin typeface="+mn-lt"/>
                <a:ea typeface="Times New Roman" panose="02020603050405020304" pitchFamily="18" charset="0"/>
              </a:rPr>
              <a:t>c) Mối quan hệ giữa các cá thể với nhau</a:t>
            </a:r>
            <a:endParaRPr lang="en-US" sz="2000" dirty="0">
              <a:latin typeface="+mn-lt"/>
              <a:ea typeface="Times New Roman" panose="02020603050405020304" pitchFamily="18" charset="0"/>
            </a:endParaRPr>
          </a:p>
          <a:p>
            <a:pPr algn="just">
              <a:lnSpc>
                <a:spcPct val="150000"/>
              </a:lnSpc>
              <a:spcBef>
                <a:spcPts val="300"/>
              </a:spcBef>
              <a:spcAft>
                <a:spcPts val="300"/>
              </a:spcAft>
            </a:pPr>
            <a:r>
              <a:rPr lang="vi-VN" sz="2000" dirty="0">
                <a:latin typeface="+mn-lt"/>
                <a:ea typeface="Times New Roman" panose="02020603050405020304" pitchFamily="18" charset="0"/>
              </a:rPr>
              <a:t>đ) Mối quan hệ giữa cá thể với môi trường</a:t>
            </a:r>
            <a:endParaRPr lang="en-US" sz="2000" dirty="0">
              <a:latin typeface="+mn-lt"/>
              <a:ea typeface="Times New Roman" panose="02020603050405020304" pitchFamily="18" charset="0"/>
            </a:endParaRPr>
          </a:p>
          <a:p>
            <a:pPr algn="just">
              <a:lnSpc>
                <a:spcPct val="150000"/>
              </a:lnSpc>
              <a:spcBef>
                <a:spcPts val="300"/>
              </a:spcBef>
              <a:spcAft>
                <a:spcPts val="300"/>
              </a:spcAft>
            </a:pPr>
            <a:r>
              <a:rPr lang="vi-VN" sz="2000" dirty="0">
                <a:latin typeface="+mn-lt"/>
                <a:ea typeface="Times New Roman" panose="02020603050405020304" pitchFamily="18" charset="0"/>
              </a:rPr>
              <a:t>e) Quá trình tiến hoá của sinh vật</a:t>
            </a:r>
            <a:endParaRPr lang="en-US" sz="2000" dirty="0">
              <a:latin typeface="+mn-lt"/>
              <a:ea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26677" y="1725414"/>
            <a:ext cx="3241964" cy="32419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0140" y="1453096"/>
            <a:ext cx="717051" cy="897077"/>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376533">
            <a:off x="6231564" y="1817144"/>
            <a:ext cx="621199" cy="777159"/>
          </a:xfrm>
          <a:prstGeom prst="rect">
            <a:avLst/>
          </a:prstGeom>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down)">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wipe(down)">
                                      <p:cBhvr>
                                        <p:cTn id="29" dur="500"/>
                                        <p:tgtEl>
                                          <p:spTgt spid="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wipe(down)">
                                      <p:cBhvr>
                                        <p:cTn id="3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62645" y="4551218"/>
            <a:ext cx="332510" cy="23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8541328" y="1039091"/>
            <a:ext cx="207818" cy="270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75409" y="457200"/>
            <a:ext cx="207818" cy="270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8">
            <a:extLst>
              <a:ext uri="{FF2B5EF4-FFF2-40B4-BE49-F238E27FC236}">
                <a16:creationId xmlns:a16="http://schemas.microsoft.com/office/drawing/2014/main" xmlns="" id="{F6362873-5440-4392-BB04-6BDE60DC77B9}"/>
              </a:ext>
            </a:extLst>
          </p:cNvPr>
          <p:cNvSpPr/>
          <p:nvPr/>
        </p:nvSpPr>
        <p:spPr>
          <a:xfrm>
            <a:off x="2712209" y="318039"/>
            <a:ext cx="3725333" cy="7328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2">
                    <a:lumMod val="90000"/>
                    <a:lumOff val="10000"/>
                  </a:schemeClr>
                </a:solidFill>
              </a:rPr>
              <a:t>HOẠT ĐỘNG </a:t>
            </a:r>
            <a:r>
              <a:rPr lang="en-US" sz="2400" b="1" dirty="0" smtClean="0">
                <a:solidFill>
                  <a:schemeClr val="bg2">
                    <a:lumMod val="90000"/>
                    <a:lumOff val="10000"/>
                  </a:schemeClr>
                </a:solidFill>
              </a:rPr>
              <a:t>CẶP ĐÔI</a:t>
            </a:r>
            <a:endParaRPr lang="en-US" sz="2400" b="1" dirty="0">
              <a:solidFill>
                <a:schemeClr val="bg2">
                  <a:lumMod val="90000"/>
                  <a:lumOff val="10000"/>
                </a:schemeClr>
              </a:solidFill>
            </a:endParaRPr>
          </a:p>
        </p:txBody>
      </p:sp>
      <p:pic>
        <p:nvPicPr>
          <p:cNvPr id="9" name="Picture 4" descr="https://o.remove.bg/downloads/36810040-8cdf-411d-bb84-ab7cc73699fc/10-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83" y="2960428"/>
            <a:ext cx="2493819" cy="24689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8">
            <a:extLst>
              <a:ext uri="{FF2B5EF4-FFF2-40B4-BE49-F238E27FC236}">
                <a16:creationId xmlns:a16="http://schemas.microsoft.com/office/drawing/2014/main" xmlns="" id="{F6362873-5440-4392-BB04-6BDE60DC77B9}"/>
              </a:ext>
            </a:extLst>
          </p:cNvPr>
          <p:cNvSpPr/>
          <p:nvPr/>
        </p:nvSpPr>
        <p:spPr>
          <a:xfrm>
            <a:off x="675409" y="1492018"/>
            <a:ext cx="6348846" cy="1184563"/>
          </a:xfrm>
          <a:prstGeom prst="roundRect">
            <a:avLst/>
          </a:prstGeom>
          <a:solidFill>
            <a:schemeClr val="bg1"/>
          </a:solidFill>
          <a:ln w="28575">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lnSpc>
                <a:spcPct val="130000"/>
              </a:lnSpc>
            </a:pPr>
            <a:r>
              <a:rPr lang="vi-VN" sz="2000" b="1" dirty="0">
                <a:solidFill>
                  <a:schemeClr val="bg2"/>
                </a:solidFill>
              </a:rPr>
              <a:t>3.</a:t>
            </a:r>
            <a:r>
              <a:rPr lang="vi-VN" sz="2000" dirty="0">
                <a:solidFill>
                  <a:schemeClr val="bg2"/>
                </a:solidFill>
              </a:rPr>
              <a:t> Hãy kể tên một số lĩnh vực của ngành Sinh học. Nhiệm vụ chính của mỗi lĩnh vực đó là gì?</a:t>
            </a:r>
            <a:endParaRPr lang="en-US" sz="2000" dirty="0">
              <a:solidFill>
                <a:schemeClr val="bg2"/>
              </a:solidFill>
            </a:endParaRPr>
          </a:p>
        </p:txBody>
      </p:sp>
      <p:sp>
        <p:nvSpPr>
          <p:cNvPr id="11" name="Rectangle: Rounded Corners 8">
            <a:extLst>
              <a:ext uri="{FF2B5EF4-FFF2-40B4-BE49-F238E27FC236}">
                <a16:creationId xmlns:a16="http://schemas.microsoft.com/office/drawing/2014/main" xmlns="" id="{F6362873-5440-4392-BB04-6BDE60DC77B9}"/>
              </a:ext>
            </a:extLst>
          </p:cNvPr>
          <p:cNvSpPr/>
          <p:nvPr/>
        </p:nvSpPr>
        <p:spPr>
          <a:xfrm>
            <a:off x="2488587" y="3043167"/>
            <a:ext cx="6354077" cy="1184563"/>
          </a:xfrm>
          <a:prstGeom prst="roundRect">
            <a:avLst/>
          </a:prstGeom>
          <a:solidFill>
            <a:schemeClr val="bg1"/>
          </a:solidFill>
          <a:ln w="28575">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lnSpc>
                <a:spcPct val="130000"/>
              </a:lnSpc>
            </a:pPr>
            <a:r>
              <a:rPr lang="vi-VN" sz="2000" b="1" dirty="0">
                <a:solidFill>
                  <a:schemeClr val="bg2"/>
                </a:solidFill>
              </a:rPr>
              <a:t>4.</a:t>
            </a:r>
            <a:r>
              <a:rPr lang="vi-VN" sz="2000" dirty="0">
                <a:solidFill>
                  <a:schemeClr val="bg2"/>
                </a:solidFill>
              </a:rPr>
              <a:t> Để trả lời các câu hỏi đã đạt ra theo yêu cầu ở câu 1, ta cần tìm hiểu lĩnh vực nào của ngành sinh học.</a:t>
            </a:r>
            <a:endParaRPr lang="en-US" sz="2000" dirty="0">
              <a:solidFill>
                <a:schemeClr val="bg2"/>
              </a:solidFill>
            </a:endParaRPr>
          </a:p>
        </p:txBody>
      </p:sp>
    </p:spTree>
    <p:extLst>
      <p:ext uri="{BB962C8B-B14F-4D97-AF65-F5344CB8AC3E}">
        <p14:creationId xmlns:p14="http://schemas.microsoft.com/office/powerpoint/2010/main" val="104494379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17"/>
        <p:cNvGrpSpPr/>
        <p:nvPr/>
      </p:nvGrpSpPr>
      <p:grpSpPr>
        <a:xfrm>
          <a:off x="0" y="0"/>
          <a:ext cx="0" cy="0"/>
          <a:chOff x="0" y="0"/>
          <a:chExt cx="0" cy="0"/>
        </a:xfrm>
      </p:grpSpPr>
      <p:sp>
        <p:nvSpPr>
          <p:cNvPr id="3" name="Rectangle 2"/>
          <p:cNvSpPr/>
          <p:nvPr/>
        </p:nvSpPr>
        <p:spPr>
          <a:xfrm>
            <a:off x="581891" y="228092"/>
            <a:ext cx="270164" cy="353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43364E24-D033-45D5-9BAC-03F94A34CC39}"/>
              </a:ext>
            </a:extLst>
          </p:cNvPr>
          <p:cNvSpPr txBox="1"/>
          <p:nvPr/>
        </p:nvSpPr>
        <p:spPr>
          <a:xfrm>
            <a:off x="-1" y="251244"/>
            <a:ext cx="9144000" cy="492443"/>
          </a:xfrm>
          <a:prstGeom prst="rect">
            <a:avLst/>
          </a:prstGeom>
          <a:noFill/>
        </p:spPr>
        <p:txBody>
          <a:bodyPr wrap="square" rtlCol="0">
            <a:spAutoFit/>
          </a:bodyPr>
          <a:lstStyle/>
          <a:p>
            <a:pPr algn="ctr"/>
            <a:r>
              <a:rPr lang="en-US" sz="2600" b="1" dirty="0" smtClean="0">
                <a:solidFill>
                  <a:schemeClr val="bg2">
                    <a:lumMod val="90000"/>
                    <a:lumOff val="10000"/>
                  </a:schemeClr>
                </a:solidFill>
              </a:rPr>
              <a:t>1. </a:t>
            </a:r>
            <a:r>
              <a:rPr lang="en-US" sz="2600" b="1" dirty="0" err="1" smtClean="0">
                <a:solidFill>
                  <a:schemeClr val="bg2">
                    <a:lumMod val="90000"/>
                    <a:lumOff val="10000"/>
                  </a:schemeClr>
                </a:solidFill>
              </a:rPr>
              <a:t>Đối</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tượng</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và</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lĩnh</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vực</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nghiên</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cứu</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môn</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Sinh</a:t>
            </a:r>
            <a:r>
              <a:rPr lang="en-US" sz="2600" b="1" dirty="0" smtClean="0">
                <a:solidFill>
                  <a:schemeClr val="bg2">
                    <a:lumMod val="90000"/>
                    <a:lumOff val="10000"/>
                  </a:schemeClr>
                </a:solidFill>
              </a:rPr>
              <a:t> </a:t>
            </a:r>
            <a:r>
              <a:rPr lang="en-US" sz="2600" b="1" dirty="0" err="1" smtClean="0">
                <a:solidFill>
                  <a:schemeClr val="bg2">
                    <a:lumMod val="90000"/>
                    <a:lumOff val="10000"/>
                  </a:schemeClr>
                </a:solidFill>
              </a:rPr>
              <a:t>học</a:t>
            </a:r>
            <a:endParaRPr lang="en-US" sz="2600" b="1" dirty="0">
              <a:solidFill>
                <a:schemeClr val="bg2">
                  <a:lumMod val="90000"/>
                  <a:lumOff val="10000"/>
                </a:schemeClr>
              </a:solidFill>
            </a:endParaRPr>
          </a:p>
        </p:txBody>
      </p:sp>
      <p:sp>
        <p:nvSpPr>
          <p:cNvPr id="4" name="Rectangle 3"/>
          <p:cNvSpPr/>
          <p:nvPr/>
        </p:nvSpPr>
        <p:spPr>
          <a:xfrm>
            <a:off x="436417" y="910625"/>
            <a:ext cx="8271163" cy="2477601"/>
          </a:xfrm>
          <a:prstGeom prst="rect">
            <a:avLst/>
          </a:prstGeom>
        </p:spPr>
        <p:txBody>
          <a:bodyPr wrap="square">
            <a:spAutoFit/>
          </a:bodyPr>
          <a:lstStyle/>
          <a:p>
            <a:pPr marL="342900" indent="-342900" algn="just">
              <a:lnSpc>
                <a:spcPct val="150000"/>
              </a:lnSpc>
              <a:spcBef>
                <a:spcPts val="300"/>
              </a:spcBef>
              <a:spcAft>
                <a:spcPts val="300"/>
              </a:spcAft>
              <a:buFont typeface="Wingdings" panose="05000000000000000000" pitchFamily="2" charset="2"/>
              <a:buChar char="v"/>
            </a:pPr>
            <a:r>
              <a:rPr lang="vi-VN" sz="2000" dirty="0">
                <a:latin typeface="+mn-lt"/>
                <a:ea typeface="Times New Roman" panose="02020603050405020304" pitchFamily="18" charset="0"/>
              </a:rPr>
              <a:t>Đối tượng nghiên cứu của sinh học là các sinh vật sống và các cấp độ tổ chức khác của thế giới sống, hay nói cách khác đây là ngành tập trung nghiên cứu về các cá thể sống cũng như mối quan hệ giữa các cá thể sống với nhau và với môi trường.</a:t>
            </a:r>
            <a:endParaRPr lang="en-US" sz="2000" dirty="0">
              <a:latin typeface="+mn-lt"/>
              <a:ea typeface="Times New Roman" panose="02020603050405020304" pitchFamily="18" charset="0"/>
            </a:endParaRPr>
          </a:p>
          <a:p>
            <a:pPr marL="342900" indent="-342900" algn="just">
              <a:lnSpc>
                <a:spcPct val="150000"/>
              </a:lnSpc>
              <a:spcBef>
                <a:spcPts val="300"/>
              </a:spcBef>
              <a:spcAft>
                <a:spcPts val="300"/>
              </a:spcAft>
              <a:buFont typeface="Wingdings" panose="05000000000000000000" pitchFamily="2" charset="2"/>
              <a:buChar char="v"/>
            </a:pPr>
            <a:r>
              <a:rPr lang="vi-VN" sz="2000" dirty="0" smtClean="0">
                <a:latin typeface="+mn-lt"/>
                <a:ea typeface="Times New Roman" panose="02020603050405020304" pitchFamily="18" charset="0"/>
              </a:rPr>
              <a:t>Ngành </a:t>
            </a:r>
            <a:r>
              <a:rPr lang="vi-VN" sz="2000" dirty="0">
                <a:latin typeface="+mn-lt"/>
                <a:ea typeface="Times New Roman" panose="02020603050405020304" pitchFamily="18" charset="0"/>
              </a:rPr>
              <a:t>sinh học bao gồm nhiều lĩnh vực nghiên cứu như</a:t>
            </a:r>
            <a:r>
              <a:rPr lang="vi-VN" sz="2000" dirty="0" smtClean="0">
                <a:latin typeface="+mn-lt"/>
                <a:ea typeface="Times New Roman" panose="02020603050405020304" pitchFamily="18" charset="0"/>
              </a:rPr>
              <a:t>:</a:t>
            </a:r>
            <a:endParaRPr lang="en-US" sz="2000" dirty="0">
              <a:latin typeface="+mn-lt"/>
              <a:ea typeface="Times New Roman" panose="02020603050405020304" pitchFamily="18" charset="0"/>
            </a:endParaRPr>
          </a:p>
        </p:txBody>
      </p:sp>
      <p:sp>
        <p:nvSpPr>
          <p:cNvPr id="6" name="Flowchart: Terminator 5"/>
          <p:cNvSpPr/>
          <p:nvPr/>
        </p:nvSpPr>
        <p:spPr>
          <a:xfrm>
            <a:off x="275360" y="3667991"/>
            <a:ext cx="2798616" cy="1007918"/>
          </a:xfrm>
          <a:prstGeom prst="flowChartTermina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vi-VN" sz="2000"/>
              <a:t>Di truyền học</a:t>
            </a:r>
            <a:endParaRPr lang="en-US" sz="2000"/>
          </a:p>
        </p:txBody>
      </p:sp>
      <p:sp>
        <p:nvSpPr>
          <p:cNvPr id="12" name="Flowchart: Terminator 11"/>
          <p:cNvSpPr/>
          <p:nvPr/>
        </p:nvSpPr>
        <p:spPr>
          <a:xfrm>
            <a:off x="3172691" y="3667991"/>
            <a:ext cx="2798616" cy="1007918"/>
          </a:xfrm>
          <a:prstGeom prst="flowChartTermina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err="1" smtClean="0"/>
              <a:t>Sinh</a:t>
            </a:r>
            <a:r>
              <a:rPr lang="en-US" sz="2000" dirty="0" smtClean="0"/>
              <a:t> </a:t>
            </a:r>
            <a:r>
              <a:rPr lang="en-US" sz="2000" dirty="0" err="1" smtClean="0"/>
              <a:t>học</a:t>
            </a:r>
            <a:r>
              <a:rPr lang="en-US" sz="2000" dirty="0" smtClean="0"/>
              <a:t> </a:t>
            </a:r>
            <a:r>
              <a:rPr lang="en-US" sz="2000" dirty="0" err="1" smtClean="0"/>
              <a:t>tế</a:t>
            </a:r>
            <a:r>
              <a:rPr lang="en-US" sz="2000" dirty="0" smtClean="0"/>
              <a:t> </a:t>
            </a:r>
            <a:r>
              <a:rPr lang="en-US" sz="2000" dirty="0" err="1" smtClean="0"/>
              <a:t>bào</a:t>
            </a:r>
            <a:endParaRPr lang="en-US" sz="2000" dirty="0"/>
          </a:p>
        </p:txBody>
      </p:sp>
      <p:sp>
        <p:nvSpPr>
          <p:cNvPr id="11" name="Flowchart: Terminator 10"/>
          <p:cNvSpPr/>
          <p:nvPr/>
        </p:nvSpPr>
        <p:spPr>
          <a:xfrm>
            <a:off x="6070022" y="3667991"/>
            <a:ext cx="2798616" cy="1007918"/>
          </a:xfrm>
          <a:prstGeom prst="flowChartTermina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Vi </a:t>
            </a:r>
            <a:r>
              <a:rPr lang="en-US" sz="2000" dirty="0" err="1" smtClean="0"/>
              <a:t>sinh</a:t>
            </a:r>
            <a:r>
              <a:rPr lang="en-US" sz="2000" dirty="0" smtClean="0"/>
              <a:t> </a:t>
            </a:r>
            <a:r>
              <a:rPr lang="en-US" sz="2000" dirty="0" err="1" smtClean="0"/>
              <a:t>vật</a:t>
            </a:r>
            <a:r>
              <a:rPr lang="en-US" sz="2000" dirty="0" smtClean="0"/>
              <a:t> </a:t>
            </a:r>
            <a:r>
              <a:rPr lang="en-US" sz="2000" dirty="0" err="1" smtClean="0"/>
              <a:t>học</a:t>
            </a:r>
            <a:endParaRPr lang="en-US" sz="2000"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2" grpId="0" animBg="1"/>
      <p:bldP spid="11" grpId="0" animBg="1"/>
    </p:bldLst>
  </p:timing>
</p:sld>
</file>

<file path=ppt/theme/theme1.xml><?xml version="1.0" encoding="utf-8"?>
<a:theme xmlns:a="http://schemas.openxmlformats.org/drawingml/2006/main" name="Writing Asian Characters Workshop by Slidesgo">
  <a:themeElements>
    <a:clrScheme name="Simple Light">
      <a:dk1>
        <a:srgbClr val="366CA6"/>
      </a:dk1>
      <a:lt1>
        <a:srgbClr val="FFFFFB"/>
      </a:lt1>
      <a:dk2>
        <a:srgbClr val="191919"/>
      </a:dk2>
      <a:lt2>
        <a:srgbClr val="FA4843"/>
      </a:lt2>
      <a:accent1>
        <a:srgbClr val="FF8487"/>
      </a:accent1>
      <a:accent2>
        <a:srgbClr val="FFE4E6"/>
      </a:accent2>
      <a:accent3>
        <a:srgbClr val="FFC964"/>
      </a:accent3>
      <a:accent4>
        <a:srgbClr val="90331B"/>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1503</TotalTime>
  <Words>3302</Words>
  <Application>Microsoft Macintosh PowerPoint</Application>
  <PresentationFormat>On-screen Show (16:9)</PresentationFormat>
  <Paragraphs>209</Paragraphs>
  <Slides>52</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Roboto Condensed Light</vt:lpstr>
      <vt:lpstr>Nanum Pen Script</vt:lpstr>
      <vt:lpstr>Bebas Neue</vt:lpstr>
      <vt:lpstr>Arial</vt:lpstr>
      <vt:lpstr>Symbol</vt:lpstr>
      <vt:lpstr>Times New Roman</vt:lpstr>
      <vt:lpstr>Wingdings</vt:lpstr>
      <vt:lpstr>Calibri</vt:lpstr>
      <vt:lpstr>Baloo Tammudu 2</vt:lpstr>
      <vt:lpstr>Writing Asian Characters Workshop by Slidesgo</vt:lpstr>
      <vt:lpstr>BÀI 1: GIỚI THIỆU KHÁI QUÁT CHƯƠNG TRÌNH MÔN SINH HỌC</vt:lpstr>
      <vt:lpstr>NỘI DUNG BÀI HỌC</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HƯỚNG DẪN VỀ NHÀ</vt:lpstr>
      <vt:lpstr>CẢM ƠN CÁC EM ĐÃ CHÚ Ý LẮNG NGHE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NGÀY HÔM NAY</dc:title>
  <dc:creator>Admin</dc:creator>
  <cp:lastModifiedBy>Linh Vi Nguyễn</cp:lastModifiedBy>
  <cp:revision>242</cp:revision>
  <dcterms:modified xsi:type="dcterms:W3CDTF">2023-03-04T01:39:20Z</dcterms:modified>
</cp:coreProperties>
</file>